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9" r:id="rId5"/>
  </p:sldIdLst>
  <p:sldSz cx="10947400" cy="8001000"/>
  <p:notesSz cx="10947400" cy="8001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59" autoAdjust="0"/>
    <p:restoredTop sz="94238" autoAdjust="0"/>
  </p:normalViewPr>
  <p:slideViewPr>
    <p:cSldViewPr>
      <p:cViewPr varScale="1">
        <p:scale>
          <a:sx n="56" d="100"/>
          <a:sy n="56" d="100"/>
        </p:scale>
        <p:origin x="1554"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 name="그룹 70">
            <a:extLst>
              <a:ext uri="{FF2B5EF4-FFF2-40B4-BE49-F238E27FC236}">
                <a16:creationId xmlns:a16="http://schemas.microsoft.com/office/drawing/2014/main" id="{452C5F86-B773-492D-9D09-D85E8CE97CFF}"/>
              </a:ext>
            </a:extLst>
          </p:cNvPr>
          <p:cNvGrpSpPr/>
          <p:nvPr/>
        </p:nvGrpSpPr>
        <p:grpSpPr>
          <a:xfrm>
            <a:off x="0" y="-108004"/>
            <a:ext cx="10943992" cy="8100003"/>
            <a:chOff x="0" y="-108004"/>
            <a:chExt cx="10943992" cy="8100003"/>
          </a:xfrm>
        </p:grpSpPr>
        <p:sp>
          <p:nvSpPr>
            <p:cNvPr id="56" name="object 56"/>
            <p:cNvSpPr/>
            <p:nvPr/>
          </p:nvSpPr>
          <p:spPr>
            <a:xfrm>
              <a:off x="6021550" y="467055"/>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57" name="object 57"/>
            <p:cNvSpPr/>
            <p:nvPr/>
          </p:nvSpPr>
          <p:spPr>
            <a:xfrm>
              <a:off x="6384731" y="538619"/>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40" y="350875"/>
                  </a:lnTo>
                  <a:lnTo>
                    <a:pt x="266559" y="350959"/>
                  </a:lnTo>
                  <a:lnTo>
                    <a:pt x="282154" y="351547"/>
                  </a:lnTo>
                  <a:lnTo>
                    <a:pt x="292848" y="353144"/>
                  </a:lnTo>
                  <a:lnTo>
                    <a:pt x="308423" y="361378"/>
                  </a:lnTo>
                  <a:lnTo>
                    <a:pt x="346367" y="409359"/>
                  </a:lnTo>
                  <a:lnTo>
                    <a:pt x="339652" y="402815"/>
                  </a:lnTo>
                  <a:lnTo>
                    <a:pt x="333624" y="397924"/>
                  </a:lnTo>
                  <a:lnTo>
                    <a:pt x="326854" y="394229"/>
                  </a:lnTo>
                  <a:lnTo>
                    <a:pt x="317916" y="391273"/>
                  </a:lnTo>
                  <a:lnTo>
                    <a:pt x="305384" y="388598"/>
                  </a:lnTo>
                  <a:lnTo>
                    <a:pt x="287829" y="385748"/>
                  </a:lnTo>
                  <a:lnTo>
                    <a:pt x="263827" y="382266"/>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58" name="object 58"/>
            <p:cNvSpPr/>
            <p:nvPr/>
          </p:nvSpPr>
          <p:spPr>
            <a:xfrm>
              <a:off x="6688795" y="507769"/>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7" y="103950"/>
                  </a:lnTo>
                  <a:lnTo>
                    <a:pt x="8127" y="352489"/>
                  </a:lnTo>
                  <a:lnTo>
                    <a:pt x="11391" y="397968"/>
                  </a:lnTo>
                </a:path>
              </a:pathLst>
            </a:custGeom>
            <a:ln w="12699">
              <a:solidFill>
                <a:srgbClr val="939597"/>
              </a:solidFill>
            </a:ln>
          </p:spPr>
          <p:txBody>
            <a:bodyPr wrap="square" lIns="0" tIns="0" rIns="0" bIns="0" rtlCol="0">
              <a:noAutofit/>
            </a:bodyPr>
            <a:lstStyle/>
            <a:p>
              <a:endParaRPr/>
            </a:p>
          </p:txBody>
        </p:sp>
        <p:sp>
          <p:nvSpPr>
            <p:cNvPr id="59" name="object 59"/>
            <p:cNvSpPr/>
            <p:nvPr/>
          </p:nvSpPr>
          <p:spPr>
            <a:xfrm>
              <a:off x="6694484" y="517740"/>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60" name="object 60"/>
            <p:cNvSpPr/>
            <p:nvPr/>
          </p:nvSpPr>
          <p:spPr>
            <a:xfrm>
              <a:off x="6041082" y="497751"/>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61" name="object 61"/>
            <p:cNvSpPr/>
            <p:nvPr/>
          </p:nvSpPr>
          <p:spPr>
            <a:xfrm>
              <a:off x="6050848" y="905738"/>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62" name="object 62"/>
            <p:cNvSpPr/>
            <p:nvPr/>
          </p:nvSpPr>
          <p:spPr>
            <a:xfrm>
              <a:off x="4095497" y="-108004"/>
              <a:ext cx="1376489" cy="1440002"/>
            </a:xfrm>
            <a:custGeom>
              <a:avLst/>
              <a:gdLst/>
              <a:ahLst/>
              <a:cxnLst/>
              <a:rect l="l" t="t" r="r" b="b"/>
              <a:pathLst>
                <a:path w="1376489" h="1440002">
                  <a:moveTo>
                    <a:pt x="1376489" y="108004"/>
                  </a:moveTo>
                  <a:lnTo>
                    <a:pt x="0" y="108004"/>
                  </a:lnTo>
                  <a:lnTo>
                    <a:pt x="0" y="324002"/>
                  </a:lnTo>
                  <a:lnTo>
                    <a:pt x="1115999" y="324002"/>
                  </a:lnTo>
                  <a:lnTo>
                    <a:pt x="1115999" y="1440002"/>
                  </a:lnTo>
                  <a:lnTo>
                    <a:pt x="1376489" y="1440002"/>
                  </a:lnTo>
                  <a:lnTo>
                    <a:pt x="1376489" y="108004"/>
                  </a:lnTo>
                  <a:close/>
                </a:path>
              </a:pathLst>
            </a:custGeom>
            <a:solidFill>
              <a:srgbClr val="AAE0F9"/>
            </a:solidFill>
          </p:spPr>
          <p:txBody>
            <a:bodyPr wrap="square" lIns="0" tIns="0" rIns="0" bIns="0" rtlCol="0">
              <a:noAutofit/>
            </a:bodyPr>
            <a:lstStyle/>
            <a:p>
              <a:endParaRPr/>
            </a:p>
          </p:txBody>
        </p:sp>
        <p:sp>
          <p:nvSpPr>
            <p:cNvPr id="63" name="object 63"/>
            <p:cNvSpPr/>
            <p:nvPr/>
          </p:nvSpPr>
          <p:spPr>
            <a:xfrm>
              <a:off x="5473800" y="-108004"/>
              <a:ext cx="1376514" cy="1440002"/>
            </a:xfrm>
            <a:custGeom>
              <a:avLst/>
              <a:gdLst/>
              <a:ahLst/>
              <a:cxnLst/>
              <a:rect l="l" t="t" r="r" b="b"/>
              <a:pathLst>
                <a:path w="1376514" h="1440002">
                  <a:moveTo>
                    <a:pt x="260515" y="324002"/>
                  </a:moveTo>
                  <a:lnTo>
                    <a:pt x="1376514" y="324002"/>
                  </a:lnTo>
                  <a:lnTo>
                    <a:pt x="1376514" y="108004"/>
                  </a:lnTo>
                  <a:lnTo>
                    <a:pt x="1" y="108004"/>
                  </a:lnTo>
                  <a:lnTo>
                    <a:pt x="25" y="1440002"/>
                  </a:lnTo>
                  <a:lnTo>
                    <a:pt x="260515" y="1440002"/>
                  </a:lnTo>
                  <a:lnTo>
                    <a:pt x="260515" y="324002"/>
                  </a:lnTo>
                  <a:close/>
                </a:path>
              </a:pathLst>
            </a:custGeom>
            <a:solidFill>
              <a:srgbClr val="43C7F4"/>
            </a:solidFill>
          </p:spPr>
          <p:txBody>
            <a:bodyPr wrap="square" lIns="0" tIns="0" rIns="0" bIns="0" rtlCol="0">
              <a:noAutofit/>
            </a:bodyPr>
            <a:lstStyle/>
            <a:p>
              <a:endParaRPr/>
            </a:p>
          </p:txBody>
        </p:sp>
        <p:sp>
          <p:nvSpPr>
            <p:cNvPr id="34" name="object 34"/>
            <p:cNvSpPr/>
            <p:nvPr/>
          </p:nvSpPr>
          <p:spPr>
            <a:xfrm>
              <a:off x="5465657" y="1501995"/>
              <a:ext cx="5478335" cy="6490004"/>
            </a:xfrm>
            <a:custGeom>
              <a:avLst/>
              <a:gdLst/>
              <a:ahLst/>
              <a:cxnLst/>
              <a:rect l="l" t="t" r="r" b="b"/>
              <a:pathLst>
                <a:path w="5478335" h="6490004">
                  <a:moveTo>
                    <a:pt x="5478335" y="0"/>
                  </a:moveTo>
                  <a:lnTo>
                    <a:pt x="5262346" y="0"/>
                  </a:lnTo>
                  <a:lnTo>
                    <a:pt x="5262346" y="6136855"/>
                  </a:lnTo>
                  <a:lnTo>
                    <a:pt x="0" y="6136855"/>
                  </a:lnTo>
                  <a:lnTo>
                    <a:pt x="0" y="6489999"/>
                  </a:lnTo>
                  <a:lnTo>
                    <a:pt x="5478335" y="6489999"/>
                  </a:lnTo>
                  <a:lnTo>
                    <a:pt x="5478335" y="0"/>
                  </a:lnTo>
                  <a:close/>
                </a:path>
              </a:pathLst>
            </a:custGeom>
            <a:solidFill>
              <a:srgbClr val="AAE0F9"/>
            </a:solidFill>
          </p:spPr>
          <p:txBody>
            <a:bodyPr wrap="square" lIns="0" tIns="0" rIns="0" bIns="0" rtlCol="0">
              <a:noAutofit/>
            </a:bodyPr>
            <a:lstStyle/>
            <a:p>
              <a:endParaRPr/>
            </a:p>
          </p:txBody>
        </p:sp>
        <p:sp>
          <p:nvSpPr>
            <p:cNvPr id="35" name="object 35"/>
            <p:cNvSpPr/>
            <p:nvPr/>
          </p:nvSpPr>
          <p:spPr>
            <a:xfrm>
              <a:off x="10481303"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43C7F4"/>
            </a:solidFill>
          </p:spPr>
          <p:txBody>
            <a:bodyPr wrap="square" lIns="0" tIns="0" rIns="0" bIns="0" rtlCol="0">
              <a:noAutofit/>
            </a:bodyPr>
            <a:lstStyle/>
            <a:p>
              <a:endParaRPr/>
            </a:p>
          </p:txBody>
        </p:sp>
        <p:sp>
          <p:nvSpPr>
            <p:cNvPr id="36" name="object 36"/>
            <p:cNvSpPr/>
            <p:nvPr/>
          </p:nvSpPr>
          <p:spPr>
            <a:xfrm>
              <a:off x="0" y="1501995"/>
              <a:ext cx="5474652" cy="6490004"/>
            </a:xfrm>
            <a:custGeom>
              <a:avLst/>
              <a:gdLst/>
              <a:ahLst/>
              <a:cxnLst/>
              <a:rect l="l" t="t" r="r" b="b"/>
              <a:pathLst>
                <a:path w="5474652" h="6490004">
                  <a:moveTo>
                    <a:pt x="5474652" y="6136855"/>
                  </a:moveTo>
                  <a:lnTo>
                    <a:pt x="212293" y="6136855"/>
                  </a:lnTo>
                  <a:lnTo>
                    <a:pt x="212293" y="0"/>
                  </a:lnTo>
                  <a:lnTo>
                    <a:pt x="0" y="0"/>
                  </a:lnTo>
                  <a:lnTo>
                    <a:pt x="0" y="6489999"/>
                  </a:lnTo>
                  <a:lnTo>
                    <a:pt x="5474652" y="6489999"/>
                  </a:lnTo>
                  <a:lnTo>
                    <a:pt x="5474652" y="6136855"/>
                  </a:lnTo>
                  <a:close/>
                </a:path>
              </a:pathLst>
            </a:custGeom>
            <a:solidFill>
              <a:srgbClr val="43C7F4"/>
            </a:solidFill>
          </p:spPr>
          <p:txBody>
            <a:bodyPr wrap="square" lIns="0" tIns="0" rIns="0" bIns="0" rtlCol="0">
              <a:noAutofit/>
            </a:bodyPr>
            <a:lstStyle/>
            <a:p>
              <a:endParaRPr/>
            </a:p>
          </p:txBody>
        </p:sp>
        <p:sp>
          <p:nvSpPr>
            <p:cNvPr id="37" name="object 37"/>
            <p:cNvSpPr/>
            <p:nvPr/>
          </p:nvSpPr>
          <p:spPr>
            <a:xfrm>
              <a:off x="102702"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38" name="object 38"/>
            <p:cNvSpPr/>
            <p:nvPr/>
          </p:nvSpPr>
          <p:spPr>
            <a:xfrm>
              <a:off x="6012000" y="5299350"/>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39" name="object 39"/>
            <p:cNvSpPr/>
            <p:nvPr/>
          </p:nvSpPr>
          <p:spPr>
            <a:xfrm>
              <a:off x="6012000" y="6455050"/>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0" name="object 40"/>
            <p:cNvSpPr/>
            <p:nvPr/>
          </p:nvSpPr>
          <p:spPr>
            <a:xfrm>
              <a:off x="6012000" y="5870850"/>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1" name="object 41"/>
            <p:cNvSpPr/>
            <p:nvPr/>
          </p:nvSpPr>
          <p:spPr>
            <a:xfrm>
              <a:off x="6012000" y="7026550"/>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2" name="object 42"/>
            <p:cNvSpPr/>
            <p:nvPr/>
          </p:nvSpPr>
          <p:spPr>
            <a:xfrm>
              <a:off x="6012000" y="5589651"/>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3" name="object 43"/>
            <p:cNvSpPr/>
            <p:nvPr/>
          </p:nvSpPr>
          <p:spPr>
            <a:xfrm>
              <a:off x="6012000" y="6745349"/>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4" name="object 44"/>
            <p:cNvSpPr/>
            <p:nvPr/>
          </p:nvSpPr>
          <p:spPr>
            <a:xfrm>
              <a:off x="6012000" y="6161151"/>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5" name="object 45"/>
            <p:cNvSpPr/>
            <p:nvPr/>
          </p:nvSpPr>
          <p:spPr>
            <a:xfrm>
              <a:off x="6012000" y="7316849"/>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6" name="object 46"/>
            <p:cNvSpPr/>
            <p:nvPr/>
          </p:nvSpPr>
          <p:spPr>
            <a:xfrm>
              <a:off x="461650" y="1674303"/>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47" name="object 47"/>
            <p:cNvSpPr/>
            <p:nvPr/>
          </p:nvSpPr>
          <p:spPr>
            <a:xfrm>
              <a:off x="824831" y="1745867"/>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39" y="350875"/>
                  </a:lnTo>
                  <a:lnTo>
                    <a:pt x="266559" y="350959"/>
                  </a:lnTo>
                  <a:lnTo>
                    <a:pt x="282154" y="351547"/>
                  </a:lnTo>
                  <a:lnTo>
                    <a:pt x="292848" y="353144"/>
                  </a:lnTo>
                  <a:lnTo>
                    <a:pt x="308423" y="361378"/>
                  </a:lnTo>
                  <a:lnTo>
                    <a:pt x="346367" y="409359"/>
                  </a:lnTo>
                  <a:lnTo>
                    <a:pt x="339652" y="402820"/>
                  </a:lnTo>
                  <a:lnTo>
                    <a:pt x="333624" y="397932"/>
                  </a:lnTo>
                  <a:lnTo>
                    <a:pt x="326854" y="394238"/>
                  </a:lnTo>
                  <a:lnTo>
                    <a:pt x="317916" y="391282"/>
                  </a:lnTo>
                  <a:lnTo>
                    <a:pt x="305384" y="388606"/>
                  </a:lnTo>
                  <a:lnTo>
                    <a:pt x="287829" y="385753"/>
                  </a:lnTo>
                  <a:lnTo>
                    <a:pt x="263827" y="382267"/>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48" name="object 48"/>
            <p:cNvSpPr/>
            <p:nvPr/>
          </p:nvSpPr>
          <p:spPr>
            <a:xfrm>
              <a:off x="1128895" y="1715017"/>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8" y="103950"/>
                  </a:lnTo>
                  <a:lnTo>
                    <a:pt x="8128" y="352489"/>
                  </a:lnTo>
                  <a:lnTo>
                    <a:pt x="11391" y="397968"/>
                  </a:lnTo>
                </a:path>
              </a:pathLst>
            </a:custGeom>
            <a:ln w="12699">
              <a:solidFill>
                <a:srgbClr val="939597"/>
              </a:solidFill>
            </a:ln>
          </p:spPr>
          <p:txBody>
            <a:bodyPr wrap="square" lIns="0" tIns="0" rIns="0" bIns="0" rtlCol="0">
              <a:noAutofit/>
            </a:bodyPr>
            <a:lstStyle/>
            <a:p>
              <a:endParaRPr/>
            </a:p>
          </p:txBody>
        </p:sp>
        <p:sp>
          <p:nvSpPr>
            <p:cNvPr id="49" name="object 49"/>
            <p:cNvSpPr/>
            <p:nvPr/>
          </p:nvSpPr>
          <p:spPr>
            <a:xfrm>
              <a:off x="1134584" y="1724988"/>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50" name="object 50"/>
            <p:cNvSpPr/>
            <p:nvPr/>
          </p:nvSpPr>
          <p:spPr>
            <a:xfrm>
              <a:off x="481182" y="1704999"/>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51" name="object 51"/>
            <p:cNvSpPr/>
            <p:nvPr/>
          </p:nvSpPr>
          <p:spPr>
            <a:xfrm>
              <a:off x="490948" y="2112986"/>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52" name="object 52"/>
            <p:cNvSpPr/>
            <p:nvPr/>
          </p:nvSpPr>
          <p:spPr>
            <a:xfrm>
              <a:off x="454393" y="3079991"/>
              <a:ext cx="4380228" cy="2382405"/>
            </a:xfrm>
            <a:prstGeom prst="rect">
              <a:avLst/>
            </a:prstGeom>
            <a:blipFill>
              <a:blip r:embed="rId2" cstate="print"/>
              <a:stretch>
                <a:fillRect/>
              </a:stretch>
            </a:blipFill>
          </p:spPr>
          <p:txBody>
            <a:bodyPr wrap="square" lIns="0" tIns="0" rIns="0" bIns="0" rtlCol="0">
              <a:noAutofit/>
            </a:bodyPr>
            <a:lstStyle/>
            <a:p>
              <a:endParaRPr/>
            </a:p>
          </p:txBody>
        </p:sp>
        <p:sp>
          <p:nvSpPr>
            <p:cNvPr id="32" name="object 32"/>
            <p:cNvSpPr/>
            <p:nvPr/>
          </p:nvSpPr>
          <p:spPr>
            <a:xfrm>
              <a:off x="999502" y="282702"/>
              <a:ext cx="71996" cy="971994"/>
            </a:xfrm>
            <a:custGeom>
              <a:avLst/>
              <a:gdLst/>
              <a:ahLst/>
              <a:cxnLst/>
              <a:rect l="l" t="t" r="r" b="b"/>
              <a:pathLst>
                <a:path w="71996" h="971994">
                  <a:moveTo>
                    <a:pt x="0" y="971994"/>
                  </a:moveTo>
                  <a:lnTo>
                    <a:pt x="71996" y="971994"/>
                  </a:lnTo>
                  <a:lnTo>
                    <a:pt x="71996" y="0"/>
                  </a:lnTo>
                  <a:lnTo>
                    <a:pt x="0" y="0"/>
                  </a:lnTo>
                  <a:lnTo>
                    <a:pt x="0" y="971994"/>
                  </a:lnTo>
                  <a:close/>
                </a:path>
              </a:pathLst>
            </a:custGeom>
            <a:solidFill>
              <a:srgbClr val="43C7F4"/>
            </a:solidFill>
          </p:spPr>
          <p:txBody>
            <a:bodyPr wrap="square" lIns="0" tIns="0" rIns="0" bIns="0" rtlCol="0">
              <a:noAutofit/>
            </a:bodyPr>
            <a:lstStyle/>
            <a:p>
              <a:endParaRPr/>
            </a:p>
          </p:txBody>
        </p:sp>
        <p:sp>
          <p:nvSpPr>
            <p:cNvPr id="31" name="object 31"/>
            <p:cNvSpPr txBox="1"/>
            <p:nvPr/>
          </p:nvSpPr>
          <p:spPr>
            <a:xfrm>
              <a:off x="1168100" y="263579"/>
              <a:ext cx="1532836" cy="182686"/>
            </a:xfrm>
            <a:prstGeom prst="rect">
              <a:avLst/>
            </a:prstGeom>
          </p:spPr>
          <p:txBody>
            <a:bodyPr wrap="square" lIns="0" tIns="7239" rIns="0" bIns="0" rtlCol="0">
              <a:noAutofit/>
            </a:bodyPr>
            <a:lstStyle/>
            <a:p>
              <a:pPr marL="12700">
                <a:lnSpc>
                  <a:spcPts val="1140"/>
                </a:lnSpc>
              </a:pPr>
              <a:r>
                <a:rPr lang="es-ES" sz="1000" dirty="0">
                  <a:solidFill>
                    <a:srgbClr val="00ADEF"/>
                  </a:solidFill>
                  <a:latin typeface="Malgun Gothic"/>
                  <a:cs typeface="Malgun Gothic"/>
                </a:rPr>
                <a:t>Práctica de la piedad</a:t>
              </a:r>
              <a:endParaRPr lang="es-ES" sz="1000" dirty="0">
                <a:latin typeface="Malgun Gothic"/>
                <a:cs typeface="Malgun Gothic"/>
              </a:endParaRPr>
            </a:p>
          </p:txBody>
        </p:sp>
        <p:sp>
          <p:nvSpPr>
            <p:cNvPr id="30" name="object 30"/>
            <p:cNvSpPr txBox="1"/>
            <p:nvPr/>
          </p:nvSpPr>
          <p:spPr>
            <a:xfrm>
              <a:off x="1142700" y="560717"/>
              <a:ext cx="3531565" cy="690369"/>
            </a:xfrm>
            <a:prstGeom prst="rect">
              <a:avLst/>
            </a:prstGeom>
          </p:spPr>
          <p:txBody>
            <a:bodyPr wrap="square" lIns="0" tIns="15843" rIns="0" bIns="0" rtlCol="0">
              <a:noAutofit/>
            </a:bodyPr>
            <a:lstStyle/>
            <a:p>
              <a:pPr marL="12700" marR="17145">
                <a:lnSpc>
                  <a:spcPts val="2495"/>
                </a:lnSpc>
              </a:pPr>
              <a:r>
                <a:rPr lang="es-ES" sz="2400" dirty="0">
                  <a:latin typeface="Times New Roman" panose="02020603050405020304" pitchFamily="18" charset="0"/>
                  <a:cs typeface="Times New Roman" panose="02020603050405020304" pitchFamily="18" charset="0"/>
                </a:rPr>
                <a:t>Orad de esta manera</a:t>
              </a:r>
              <a:endParaRPr sz="2400" dirty="0">
                <a:latin typeface="Times New Roman" panose="02020603050405020304" pitchFamily="18" charset="0"/>
                <a:cs typeface="Times New Roman" panose="02020603050405020304" pitchFamily="18" charset="0"/>
              </a:endParaRPr>
            </a:p>
            <a:p>
              <a:pPr marL="25400" marR="17145">
                <a:lnSpc>
                  <a:spcPct val="143312"/>
                </a:lnSpc>
                <a:spcBef>
                  <a:spcPts val="125"/>
                </a:spcBef>
              </a:pPr>
              <a:r>
                <a:rPr lang="es-ES" sz="900" dirty="0">
                  <a:latin typeface="Malgun Gothic"/>
                  <a:cs typeface="Malgun Gothic"/>
                </a:rPr>
                <a:t>Lc</a:t>
              </a:r>
              <a:r>
                <a:rPr sz="900" dirty="0">
                  <a:latin typeface="Malgun Gothic"/>
                  <a:cs typeface="Malgun Gothic"/>
                </a:rPr>
                <a:t> 11:1~10</a:t>
              </a:r>
            </a:p>
            <a:p>
              <a:pPr marL="25400">
                <a:lnSpc>
                  <a:spcPts val="1080"/>
                </a:lnSpc>
                <a:spcBef>
                  <a:spcPts val="54"/>
                </a:spcBef>
              </a:pPr>
              <a:r>
                <a:rPr lang="es-ES" sz="900" dirty="0">
                  <a:latin typeface="Malgun Gothic"/>
                  <a:cs typeface="Malgun Gothic"/>
                </a:rPr>
                <a:t>Himnario 296</a:t>
              </a:r>
              <a:r>
                <a:rPr sz="900" dirty="0">
                  <a:latin typeface="Malgun Gothic"/>
                  <a:cs typeface="Malgun Gothic"/>
                </a:rPr>
                <a:t> (</a:t>
              </a:r>
              <a:r>
                <a:rPr lang="es-ES" altLang="ko-KR" sz="900" dirty="0">
                  <a:latin typeface="Malgun Gothic"/>
                  <a:cs typeface="Malgun Gothic"/>
                </a:rPr>
                <a:t>¡Oh dulce, grata oración!</a:t>
              </a:r>
              <a:r>
                <a:rPr sz="900" dirty="0">
                  <a:latin typeface="Malgun Gothic"/>
                  <a:cs typeface="Malgun Gothic"/>
                </a:rPr>
                <a:t>)</a:t>
              </a:r>
            </a:p>
          </p:txBody>
        </p:sp>
        <p:sp>
          <p:nvSpPr>
            <p:cNvPr id="28" name="object 28"/>
            <p:cNvSpPr txBox="1"/>
            <p:nvPr/>
          </p:nvSpPr>
          <p:spPr>
            <a:xfrm>
              <a:off x="6008286" y="1199290"/>
              <a:ext cx="4515629" cy="495401"/>
            </a:xfrm>
            <a:prstGeom prst="rect">
              <a:avLst/>
            </a:prstGeom>
          </p:spPr>
          <p:txBody>
            <a:bodyPr wrap="square" lIns="0" tIns="6604" rIns="0" bIns="0" rtlCol="0">
              <a:noAutofit/>
            </a:bodyPr>
            <a:lstStyle/>
            <a:p>
              <a:pPr indent="120650" algn="just">
                <a:lnSpc>
                  <a:spcPts val="1200"/>
                </a:lnSpc>
              </a:pPr>
              <a:r>
                <a:rPr lang="es-ES" sz="900" dirty="0">
                  <a:latin typeface="Malgun Gothic"/>
                  <a:cs typeface="Malgun Gothic"/>
                </a:rPr>
                <a:t>La oración es un aliento espiritual y una conversación a través de la cual la persona salva se comunica con Dios. Podemos recibir el poder de Dios y la ayuda del Espíritu Santo a través de la oración. Además, cuando ora, puede sentir a Dios más cerca y darse cuenta de sus errores fácilmente.</a:t>
              </a:r>
            </a:p>
          </p:txBody>
        </p:sp>
        <p:sp>
          <p:nvSpPr>
            <p:cNvPr id="26" name="object 26"/>
            <p:cNvSpPr txBox="1"/>
            <p:nvPr/>
          </p:nvSpPr>
          <p:spPr>
            <a:xfrm>
              <a:off x="1286159" y="1666858"/>
              <a:ext cx="3642150" cy="266687"/>
            </a:xfrm>
            <a:prstGeom prst="rect">
              <a:avLst/>
            </a:prstGeom>
          </p:spPr>
          <p:txBody>
            <a:bodyPr wrap="square" lIns="0" tIns="6635" rIns="0" bIns="0" rtlCol="0">
              <a:noAutofit/>
            </a:bodyPr>
            <a:lstStyle/>
            <a:p>
              <a:pPr marL="12700" algn="just">
                <a:lnSpc>
                  <a:spcPts val="1045"/>
                </a:lnSpc>
              </a:pPr>
              <a:r>
                <a:rPr sz="900" dirty="0">
                  <a:latin typeface="Malgun Gothic"/>
                  <a:cs typeface="Malgun Gothic"/>
                </a:rPr>
                <a:t>1. </a:t>
              </a:r>
              <a:r>
                <a:rPr lang="es-ES" sz="900" dirty="0">
                  <a:latin typeface="Malgun Gothic"/>
                  <a:cs typeface="Malgun Gothic"/>
                </a:rPr>
                <a:t>Saber que a través de la oración podemos obtener comunión con Dios, confianza y seguridad, paz y consuelo.</a:t>
              </a:r>
              <a:endParaRPr sz="900" dirty="0">
                <a:latin typeface="Malgun Gothic"/>
                <a:cs typeface="Malgun Gothic"/>
              </a:endParaRPr>
            </a:p>
          </p:txBody>
        </p:sp>
        <p:sp>
          <p:nvSpPr>
            <p:cNvPr id="23" name="object 23"/>
            <p:cNvSpPr txBox="1"/>
            <p:nvPr/>
          </p:nvSpPr>
          <p:spPr>
            <a:xfrm>
              <a:off x="6008286" y="1945758"/>
              <a:ext cx="4516280" cy="1597542"/>
            </a:xfrm>
            <a:prstGeom prst="rect">
              <a:avLst/>
            </a:prstGeom>
          </p:spPr>
          <p:txBody>
            <a:bodyPr wrap="square" lIns="0" tIns="6604" rIns="0" bIns="0" rtlCol="0">
              <a:noAutofit/>
            </a:bodyPr>
            <a:lstStyle/>
            <a:p>
              <a:pPr marR="662" indent="120650" algn="just">
                <a:lnSpc>
                  <a:spcPts val="1200"/>
                </a:lnSpc>
              </a:pPr>
              <a:r>
                <a:rPr lang="es-ES" sz="900" dirty="0">
                  <a:latin typeface="Malgun Gothic"/>
                  <a:cs typeface="Malgun Gothic"/>
                </a:rPr>
                <a:t>Cuando oramos, hay algunos elementos básicos que deben formar parte del contenido de la oración. Primero, empezar a orar invocando a Dios y alabando Su personalidad. Y continuamos nuestras oraciones con gratitud por la gracia de la salvación y la gracia que él proporciona en nuestras vidas. Después de alabar y dar gracias, pasamos a la confesión de nuestros pecados y al arrepentimiento. Luego pedimos específicamente Su ayuda. El contenido de nuestra petición de oración también se puede comunicar a Dios en este momento. Y al final, la oración acaba con “en el nombre de Jesús. Amén”. La razón por la que cerramos nuestras oraciones de esta manera es porque Jesús prometió hacer todo lo que le pidamos en su nombre. Y después de orar, confiamos esos asuntos a Dios y vemos cómo Dios responde a lo que pedimos a lo largo del tiempo.</a:t>
              </a:r>
            </a:p>
          </p:txBody>
        </p:sp>
        <p:sp>
          <p:nvSpPr>
            <p:cNvPr id="22" name="object 22"/>
            <p:cNvSpPr txBox="1"/>
            <p:nvPr/>
          </p:nvSpPr>
          <p:spPr>
            <a:xfrm>
              <a:off x="1286158" y="2047820"/>
              <a:ext cx="3711505" cy="133464"/>
            </a:xfrm>
            <a:prstGeom prst="rect">
              <a:avLst/>
            </a:prstGeom>
          </p:spPr>
          <p:txBody>
            <a:bodyPr wrap="square" lIns="0" tIns="6635" rIns="0" bIns="0" rtlCol="0">
              <a:noAutofit/>
            </a:bodyPr>
            <a:lstStyle/>
            <a:p>
              <a:pPr marL="12700" algn="just">
                <a:lnSpc>
                  <a:spcPts val="1045"/>
                </a:lnSpc>
              </a:pPr>
              <a:r>
                <a:rPr sz="900" dirty="0">
                  <a:latin typeface="Malgun Gothic"/>
                  <a:cs typeface="Malgun Gothic"/>
                </a:rPr>
                <a:t>2. </a:t>
              </a:r>
              <a:r>
                <a:rPr lang="es-ES" sz="900" dirty="0">
                  <a:latin typeface="Malgun Gothic"/>
                  <a:cs typeface="Malgun Gothic"/>
                </a:rPr>
                <a:t>En la vida real, podemos orar de forma secreta, sincera y específica.</a:t>
              </a:r>
            </a:p>
          </p:txBody>
        </p:sp>
        <p:sp>
          <p:nvSpPr>
            <p:cNvPr id="21" name="object 21"/>
            <p:cNvSpPr txBox="1"/>
            <p:nvPr/>
          </p:nvSpPr>
          <p:spPr>
            <a:xfrm>
              <a:off x="6008286" y="3758997"/>
              <a:ext cx="4515618" cy="851103"/>
            </a:xfrm>
            <a:prstGeom prst="rect">
              <a:avLst/>
            </a:prstGeom>
          </p:spPr>
          <p:txBody>
            <a:bodyPr wrap="square" lIns="0" tIns="6604" rIns="0" bIns="0" rtlCol="0">
              <a:noAutofit/>
            </a:bodyPr>
            <a:lstStyle/>
            <a:p>
              <a:pPr indent="120650" algn="just">
                <a:lnSpc>
                  <a:spcPts val="1200"/>
                </a:lnSpc>
              </a:pPr>
              <a:r>
                <a:rPr lang="es-ES" sz="900" dirty="0">
                  <a:latin typeface="Malgun Gothic"/>
                  <a:cs typeface="Malgun Gothic"/>
                </a:rPr>
                <a:t>Entonces, ¿cuándo y dónde sería bueno para orar? Es bueno formar un hábito practicando la oración regularmente con un tiempo fijo. Especialmente es imprescindible por la mañana al comienzo del día y por la tarde al final del día. Además de eso también es bueno orar a Dios frecuentemente. Además, la oración no es un acto para ser visto por la gente. A excepción de la oración pública, es mejor dejar a las personas y hacerlo en un lugar secreto que puedes comunicar solo a Dios.</a:t>
              </a:r>
            </a:p>
          </p:txBody>
        </p:sp>
        <p:sp>
          <p:nvSpPr>
            <p:cNvPr id="20" name="object 20"/>
            <p:cNvSpPr txBox="1"/>
            <p:nvPr/>
          </p:nvSpPr>
          <p:spPr>
            <a:xfrm>
              <a:off x="6042498" y="4872570"/>
              <a:ext cx="1484847" cy="196130"/>
            </a:xfrm>
            <a:prstGeom prst="rect">
              <a:avLst/>
            </a:prstGeom>
          </p:spPr>
          <p:txBody>
            <a:bodyPr wrap="square" lIns="0" tIns="8636" rIns="0" bIns="0" rtlCol="0">
              <a:noAutofit/>
            </a:bodyPr>
            <a:lstStyle/>
            <a:p>
              <a:pPr marL="12700">
                <a:lnSpc>
                  <a:spcPts val="1360"/>
                </a:lnSpc>
              </a:pPr>
              <a:r>
                <a:rPr lang="es-ES" sz="1200" dirty="0">
                  <a:solidFill>
                    <a:srgbClr val="00ADEF"/>
                  </a:solidFill>
                  <a:latin typeface="Times New Roman"/>
                  <a:cs typeface="Times New Roman"/>
                </a:rPr>
                <a:t>Resumen de la lección</a:t>
              </a:r>
              <a:endParaRPr lang="es-ES" sz="1200" dirty="0">
                <a:latin typeface="Times New Roman"/>
                <a:cs typeface="Times New Roman"/>
              </a:endParaRPr>
            </a:p>
          </p:txBody>
        </p:sp>
        <p:sp>
          <p:nvSpPr>
            <p:cNvPr id="13" name="object 13"/>
            <p:cNvSpPr txBox="1"/>
            <p:nvPr/>
          </p:nvSpPr>
          <p:spPr>
            <a:xfrm>
              <a:off x="178899" y="7603145"/>
              <a:ext cx="171450"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22</a:t>
              </a:r>
              <a:endParaRPr sz="1000">
                <a:latin typeface="Times New Roman"/>
                <a:cs typeface="Times New Roman"/>
              </a:endParaRPr>
            </a:p>
          </p:txBody>
        </p:sp>
        <p:sp>
          <p:nvSpPr>
            <p:cNvPr id="12" name="object 12"/>
            <p:cNvSpPr txBox="1"/>
            <p:nvPr/>
          </p:nvSpPr>
          <p:spPr>
            <a:xfrm>
              <a:off x="10569100" y="7603145"/>
              <a:ext cx="171450"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23</a:t>
              </a:r>
              <a:endParaRPr sz="1000">
                <a:latin typeface="Times New Roman"/>
                <a:cs typeface="Times New Roman"/>
              </a:endParaRPr>
            </a:p>
          </p:txBody>
        </p:sp>
        <p:sp>
          <p:nvSpPr>
            <p:cNvPr id="10" name="object 10"/>
            <p:cNvSpPr txBox="1"/>
            <p:nvPr/>
          </p:nvSpPr>
          <p:spPr>
            <a:xfrm>
              <a:off x="999502" y="282702"/>
              <a:ext cx="71996" cy="971994"/>
            </a:xfrm>
            <a:prstGeom prst="rect">
              <a:avLst/>
            </a:prstGeom>
          </p:spPr>
          <p:txBody>
            <a:bodyPr wrap="square" lIns="0" tIns="0" rIns="0" bIns="0" rtlCol="0">
              <a:noAutofit/>
            </a:bodyPr>
            <a:lstStyle/>
            <a:p>
              <a:pPr marL="25400">
                <a:lnSpc>
                  <a:spcPts val="1000"/>
                </a:lnSpc>
              </a:pPr>
              <a:endParaRPr sz="1000"/>
            </a:p>
          </p:txBody>
        </p:sp>
        <p:sp>
          <p:nvSpPr>
            <p:cNvPr id="9" name="object 9"/>
            <p:cNvSpPr txBox="1"/>
            <p:nvPr/>
          </p:nvSpPr>
          <p:spPr>
            <a:xfrm>
              <a:off x="6012000" y="5159650"/>
              <a:ext cx="4463999" cy="152400"/>
            </a:xfrm>
            <a:prstGeom prst="rect">
              <a:avLst/>
            </a:prstGeom>
          </p:spPr>
          <p:txBody>
            <a:bodyPr wrap="square" lIns="0" tIns="0" rIns="0" bIns="0" rtlCol="0">
              <a:noAutofit/>
            </a:bodyPr>
            <a:lstStyle/>
            <a:p>
              <a:pPr marL="25400">
                <a:lnSpc>
                  <a:spcPts val="1000"/>
                </a:lnSpc>
              </a:pPr>
              <a:endParaRPr sz="1000"/>
            </a:p>
          </p:txBody>
        </p:sp>
        <p:sp>
          <p:nvSpPr>
            <p:cNvPr id="8" name="object 8"/>
            <p:cNvSpPr txBox="1"/>
            <p:nvPr/>
          </p:nvSpPr>
          <p:spPr>
            <a:xfrm>
              <a:off x="6012000" y="5449951"/>
              <a:ext cx="4463999" cy="152400"/>
            </a:xfrm>
            <a:prstGeom prst="rect">
              <a:avLst/>
            </a:prstGeom>
          </p:spPr>
          <p:txBody>
            <a:bodyPr wrap="square" lIns="0" tIns="0" rIns="0" bIns="0" rtlCol="0">
              <a:noAutofit/>
            </a:bodyPr>
            <a:lstStyle/>
            <a:p>
              <a:pPr marL="25400">
                <a:lnSpc>
                  <a:spcPts val="1000"/>
                </a:lnSpc>
              </a:pPr>
              <a:endParaRPr sz="1000"/>
            </a:p>
          </p:txBody>
        </p:sp>
        <p:sp>
          <p:nvSpPr>
            <p:cNvPr id="7" name="object 7"/>
            <p:cNvSpPr txBox="1"/>
            <p:nvPr/>
          </p:nvSpPr>
          <p:spPr>
            <a:xfrm>
              <a:off x="6012000" y="5731150"/>
              <a:ext cx="4463999" cy="152400"/>
            </a:xfrm>
            <a:prstGeom prst="rect">
              <a:avLst/>
            </a:prstGeom>
          </p:spPr>
          <p:txBody>
            <a:bodyPr wrap="square" lIns="0" tIns="0" rIns="0" bIns="0" rtlCol="0">
              <a:noAutofit/>
            </a:bodyPr>
            <a:lstStyle/>
            <a:p>
              <a:pPr marL="25400">
                <a:lnSpc>
                  <a:spcPts val="1000"/>
                </a:lnSpc>
              </a:pPr>
              <a:endParaRPr sz="1000"/>
            </a:p>
          </p:txBody>
        </p:sp>
        <p:sp>
          <p:nvSpPr>
            <p:cNvPr id="6" name="object 6"/>
            <p:cNvSpPr txBox="1"/>
            <p:nvPr/>
          </p:nvSpPr>
          <p:spPr>
            <a:xfrm>
              <a:off x="6012000" y="6021451"/>
              <a:ext cx="4463999" cy="152400"/>
            </a:xfrm>
            <a:prstGeom prst="rect">
              <a:avLst/>
            </a:prstGeom>
          </p:spPr>
          <p:txBody>
            <a:bodyPr wrap="square" lIns="0" tIns="0" rIns="0" bIns="0" rtlCol="0">
              <a:noAutofit/>
            </a:bodyPr>
            <a:lstStyle/>
            <a:p>
              <a:pPr marL="25400">
                <a:lnSpc>
                  <a:spcPts val="1000"/>
                </a:lnSpc>
              </a:pPr>
              <a:endParaRPr sz="1000"/>
            </a:p>
          </p:txBody>
        </p:sp>
        <p:sp>
          <p:nvSpPr>
            <p:cNvPr id="5" name="object 5"/>
            <p:cNvSpPr txBox="1"/>
            <p:nvPr/>
          </p:nvSpPr>
          <p:spPr>
            <a:xfrm>
              <a:off x="6012000" y="6315350"/>
              <a:ext cx="4463999" cy="152399"/>
            </a:xfrm>
            <a:prstGeom prst="rect">
              <a:avLst/>
            </a:prstGeom>
          </p:spPr>
          <p:txBody>
            <a:bodyPr wrap="square" lIns="0" tIns="0" rIns="0" bIns="0" rtlCol="0">
              <a:noAutofit/>
            </a:bodyPr>
            <a:lstStyle/>
            <a:p>
              <a:pPr marL="25400">
                <a:lnSpc>
                  <a:spcPts val="1000"/>
                </a:lnSpc>
              </a:pPr>
              <a:endParaRPr sz="1000"/>
            </a:p>
          </p:txBody>
        </p:sp>
        <p:sp>
          <p:nvSpPr>
            <p:cNvPr id="4" name="object 4"/>
            <p:cNvSpPr txBox="1"/>
            <p:nvPr/>
          </p:nvSpPr>
          <p:spPr>
            <a:xfrm>
              <a:off x="6012000" y="6605649"/>
              <a:ext cx="4463999" cy="152400"/>
            </a:xfrm>
            <a:prstGeom prst="rect">
              <a:avLst/>
            </a:prstGeom>
          </p:spPr>
          <p:txBody>
            <a:bodyPr wrap="square" lIns="0" tIns="0" rIns="0" bIns="0" rtlCol="0">
              <a:noAutofit/>
            </a:bodyPr>
            <a:lstStyle/>
            <a:p>
              <a:pPr marL="25400">
                <a:lnSpc>
                  <a:spcPts val="1000"/>
                </a:lnSpc>
              </a:pPr>
              <a:endParaRPr sz="1000"/>
            </a:p>
          </p:txBody>
        </p:sp>
        <p:sp>
          <p:nvSpPr>
            <p:cNvPr id="3" name="object 3"/>
            <p:cNvSpPr txBox="1"/>
            <p:nvPr/>
          </p:nvSpPr>
          <p:spPr>
            <a:xfrm>
              <a:off x="6012000" y="6886850"/>
              <a:ext cx="4463999"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6012000" y="7177149"/>
              <a:ext cx="4463999" cy="152400"/>
            </a:xfrm>
            <a:prstGeom prst="rect">
              <a:avLst/>
            </a:prstGeom>
          </p:spPr>
          <p:txBody>
            <a:bodyPr wrap="square" lIns="0" tIns="0" rIns="0" bIns="0" rtlCol="0">
              <a:noAutofit/>
            </a:bodyPr>
            <a:lstStyle/>
            <a:p>
              <a:pPr marL="25400">
                <a:lnSpc>
                  <a:spcPts val="1000"/>
                </a:lnSpc>
              </a:pPr>
              <a:endParaRPr sz="1000"/>
            </a:p>
          </p:txBody>
        </p:sp>
        <p:sp>
          <p:nvSpPr>
            <p:cNvPr id="64" name="object 16">
              <a:extLst>
                <a:ext uri="{FF2B5EF4-FFF2-40B4-BE49-F238E27FC236}">
                  <a16:creationId xmlns:a16="http://schemas.microsoft.com/office/drawing/2014/main" id="{1F1AD588-BBD5-451F-B7DC-7CCF13BAE135}"/>
                </a:ext>
              </a:extLst>
            </p:cNvPr>
            <p:cNvSpPr txBox="1"/>
            <p:nvPr/>
          </p:nvSpPr>
          <p:spPr>
            <a:xfrm>
              <a:off x="531815" y="1485018"/>
              <a:ext cx="597929" cy="604663"/>
            </a:xfrm>
            <a:prstGeom prst="rect">
              <a:avLst/>
            </a:prstGeom>
          </p:spPr>
          <p:txBody>
            <a:bodyPr wrap="square" lIns="0" tIns="8445" rIns="0" bIns="0" rtlCol="0">
              <a:noAutofit/>
            </a:bodyPr>
            <a:lstStyle/>
            <a:p>
              <a:pPr marL="12700" marR="16864">
                <a:lnSpc>
                  <a:spcPts val="1330"/>
                </a:lnSpc>
              </a:pPr>
              <a:r>
                <a:rPr lang="es-ES" sz="800" dirty="0">
                  <a:solidFill>
                    <a:srgbClr val="00ADEF"/>
                  </a:solidFill>
                  <a:latin typeface="Times New Roman"/>
                  <a:cs typeface="Times New Roman"/>
                </a:rPr>
                <a:t>Hoy aprender</a:t>
              </a:r>
              <a:endParaRPr sz="100" dirty="0">
                <a:latin typeface="Times New Roman"/>
                <a:cs typeface="Times New Roman"/>
              </a:endParaRPr>
            </a:p>
          </p:txBody>
        </p:sp>
        <p:sp>
          <p:nvSpPr>
            <p:cNvPr id="65" name="object 11">
              <a:extLst>
                <a:ext uri="{FF2B5EF4-FFF2-40B4-BE49-F238E27FC236}">
                  <a16:creationId xmlns:a16="http://schemas.microsoft.com/office/drawing/2014/main" id="{2E2021C3-ABE5-4CF3-9775-5DFA6824A3C3}"/>
                </a:ext>
              </a:extLst>
            </p:cNvPr>
            <p:cNvSpPr txBox="1"/>
            <p:nvPr/>
          </p:nvSpPr>
          <p:spPr>
            <a:xfrm>
              <a:off x="515282" y="1734081"/>
              <a:ext cx="657631" cy="279400"/>
            </a:xfrm>
            <a:prstGeom prst="rect">
              <a:avLst/>
            </a:prstGeom>
          </p:spPr>
          <p:txBody>
            <a:bodyPr wrap="square" lIns="0" tIns="13747" rIns="0" bIns="0" rtlCol="0">
              <a:noAutofit/>
            </a:bodyPr>
            <a:lstStyle/>
            <a:p>
              <a:pPr marL="12700">
                <a:lnSpc>
                  <a:spcPts val="2165"/>
                </a:lnSpc>
              </a:pPr>
              <a:r>
                <a:rPr lang="es-ES" sz="1400" b="1" dirty="0">
                  <a:solidFill>
                    <a:srgbClr val="00ADEF"/>
                  </a:solidFill>
                  <a:latin typeface="Times New Roman"/>
                  <a:cs typeface="Times New Roman"/>
                </a:rPr>
                <a:t>Palabra</a:t>
              </a:r>
              <a:endParaRPr sz="1000" dirty="0">
                <a:latin typeface="Times New Roman"/>
                <a:cs typeface="Times New Roman"/>
              </a:endParaRPr>
            </a:p>
          </p:txBody>
        </p:sp>
        <p:sp>
          <p:nvSpPr>
            <p:cNvPr id="66" name="object 11">
              <a:extLst>
                <a:ext uri="{FF2B5EF4-FFF2-40B4-BE49-F238E27FC236}">
                  <a16:creationId xmlns:a16="http://schemas.microsoft.com/office/drawing/2014/main" id="{7521B151-F141-4FC1-A308-CECC5D298A57}"/>
                </a:ext>
              </a:extLst>
            </p:cNvPr>
            <p:cNvSpPr txBox="1"/>
            <p:nvPr/>
          </p:nvSpPr>
          <p:spPr>
            <a:xfrm>
              <a:off x="6070367" y="495300"/>
              <a:ext cx="2222733" cy="279400"/>
            </a:xfrm>
            <a:prstGeom prst="rect">
              <a:avLst/>
            </a:prstGeom>
          </p:spPr>
          <p:txBody>
            <a:bodyPr wrap="square" lIns="0" tIns="13747" rIns="0" bIns="0" rtlCol="0">
              <a:noAutofit/>
            </a:bodyPr>
            <a:lstStyle/>
            <a:p>
              <a:pPr marL="12700">
                <a:lnSpc>
                  <a:spcPts val="2165"/>
                </a:lnSpc>
              </a:pPr>
              <a:r>
                <a:rPr lang="es-ES" sz="1400" b="1" dirty="0">
                  <a:solidFill>
                    <a:srgbClr val="00ADEF"/>
                  </a:solidFill>
                  <a:latin typeface="Times New Roman"/>
                  <a:cs typeface="Times New Roman"/>
                </a:rPr>
                <a:t>Palabra</a:t>
              </a:r>
              <a:r>
                <a:rPr sz="1000" dirty="0">
                  <a:solidFill>
                    <a:srgbClr val="00ADEF"/>
                  </a:solidFill>
                  <a:latin typeface="Times New Roman"/>
                  <a:cs typeface="Times New Roman"/>
                </a:rPr>
                <a:t> </a:t>
              </a:r>
              <a:r>
                <a:rPr lang="es-ES" sz="1000" dirty="0">
                  <a:solidFill>
                    <a:srgbClr val="00ADEF"/>
                  </a:solidFill>
                  <a:latin typeface="Times New Roman"/>
                  <a:cs typeface="Times New Roman"/>
                </a:rPr>
                <a:t>    Entender</a:t>
              </a:r>
              <a:endParaRPr sz="1000" dirty="0">
                <a:latin typeface="Times New Roman"/>
                <a:cs typeface="Times New Roman"/>
              </a:endParaRPr>
            </a:p>
          </p:txBody>
        </p:sp>
        <p:sp>
          <p:nvSpPr>
            <p:cNvPr id="67" name="object 11">
              <a:extLst>
                <a:ext uri="{FF2B5EF4-FFF2-40B4-BE49-F238E27FC236}">
                  <a16:creationId xmlns:a16="http://schemas.microsoft.com/office/drawing/2014/main" id="{F55DE2F5-9CCF-4B89-81E7-064005DF709A}"/>
                </a:ext>
              </a:extLst>
            </p:cNvPr>
            <p:cNvSpPr txBox="1"/>
            <p:nvPr/>
          </p:nvSpPr>
          <p:spPr>
            <a:xfrm>
              <a:off x="480758" y="446265"/>
              <a:ext cx="508648" cy="664464"/>
            </a:xfrm>
            <a:prstGeom prst="rect">
              <a:avLst/>
            </a:prstGeom>
          </p:spPr>
          <p:txBody>
            <a:bodyPr wrap="square" lIns="0" tIns="33210" rIns="0" bIns="0" rtlCol="0">
              <a:noAutofit/>
            </a:bodyPr>
            <a:lstStyle/>
            <a:p>
              <a:pPr>
                <a:lnSpc>
                  <a:spcPts val="5230"/>
                </a:lnSpc>
              </a:pPr>
              <a:r>
                <a:rPr sz="6600" b="1" dirty="0">
                  <a:latin typeface="Times New Roman"/>
                  <a:cs typeface="Times New Roman"/>
                </a:rPr>
                <a:t>2</a:t>
              </a:r>
              <a:endParaRPr sz="6600" dirty="0">
                <a:latin typeface="Times New Roman"/>
                <a:cs typeface="Times New Roman"/>
              </a:endParaRPr>
            </a:p>
          </p:txBody>
        </p:sp>
        <p:pic>
          <p:nvPicPr>
            <p:cNvPr id="70" name="그림 69">
              <a:extLst>
                <a:ext uri="{FF2B5EF4-FFF2-40B4-BE49-F238E27FC236}">
                  <a16:creationId xmlns:a16="http://schemas.microsoft.com/office/drawing/2014/main" id="{5370A806-9F5C-4F36-841C-9654B8B27E1F}"/>
                </a:ext>
              </a:extLst>
            </p:cNvPr>
            <p:cNvPicPr>
              <a:picLocks noChangeAspect="1"/>
            </p:cNvPicPr>
            <p:nvPr/>
          </p:nvPicPr>
          <p:blipFill>
            <a:blip r:embed="rId3"/>
            <a:stretch>
              <a:fillRect/>
            </a:stretch>
          </p:blipFill>
          <p:spPr>
            <a:xfrm>
              <a:off x="388708" y="6021452"/>
              <a:ext cx="4608956" cy="1213790"/>
            </a:xfrm>
            <a:prstGeom prst="rect">
              <a:avLst/>
            </a:prstGeom>
          </p:spPr>
        </p:pic>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5" name="그룹 224">
            <a:extLst>
              <a:ext uri="{FF2B5EF4-FFF2-40B4-BE49-F238E27FC236}">
                <a16:creationId xmlns:a16="http://schemas.microsoft.com/office/drawing/2014/main" id="{0551BBA8-A6FE-4835-A4C3-0216F138D071}"/>
              </a:ext>
            </a:extLst>
          </p:cNvPr>
          <p:cNvGrpSpPr/>
          <p:nvPr/>
        </p:nvGrpSpPr>
        <p:grpSpPr>
          <a:xfrm>
            <a:off x="179351" y="467055"/>
            <a:ext cx="10493248" cy="7288440"/>
            <a:chOff x="179351" y="467055"/>
            <a:chExt cx="10493248" cy="7288440"/>
          </a:xfrm>
        </p:grpSpPr>
        <p:sp>
          <p:nvSpPr>
            <p:cNvPr id="216" name="object 216"/>
            <p:cNvSpPr/>
            <p:nvPr/>
          </p:nvSpPr>
          <p:spPr>
            <a:xfrm>
              <a:off x="6017294" y="10389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217" name="object 217"/>
            <p:cNvSpPr/>
            <p:nvPr/>
          </p:nvSpPr>
          <p:spPr>
            <a:xfrm>
              <a:off x="6054835" y="1076538"/>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214" name="object 214"/>
            <p:cNvSpPr/>
            <p:nvPr/>
          </p:nvSpPr>
          <p:spPr>
            <a:xfrm>
              <a:off x="6017294" y="35662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215" name="object 215"/>
            <p:cNvSpPr/>
            <p:nvPr/>
          </p:nvSpPr>
          <p:spPr>
            <a:xfrm>
              <a:off x="6054835" y="3603839"/>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212" name="object 212"/>
            <p:cNvSpPr/>
            <p:nvPr/>
          </p:nvSpPr>
          <p:spPr>
            <a:xfrm>
              <a:off x="6017294" y="5407798"/>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213" name="object 213"/>
            <p:cNvSpPr/>
            <p:nvPr/>
          </p:nvSpPr>
          <p:spPr>
            <a:xfrm>
              <a:off x="6054835" y="5445339"/>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206" name="object 206"/>
            <p:cNvSpPr/>
            <p:nvPr/>
          </p:nvSpPr>
          <p:spPr>
            <a:xfrm>
              <a:off x="465349" y="467055"/>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207" name="object 207"/>
            <p:cNvSpPr/>
            <p:nvPr/>
          </p:nvSpPr>
          <p:spPr>
            <a:xfrm>
              <a:off x="828531" y="538619"/>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40" y="350875"/>
                  </a:lnTo>
                  <a:lnTo>
                    <a:pt x="266559" y="350959"/>
                  </a:lnTo>
                  <a:lnTo>
                    <a:pt x="282154" y="351547"/>
                  </a:lnTo>
                  <a:lnTo>
                    <a:pt x="292848" y="353144"/>
                  </a:lnTo>
                  <a:lnTo>
                    <a:pt x="308423" y="361378"/>
                  </a:lnTo>
                  <a:lnTo>
                    <a:pt x="346367" y="409359"/>
                  </a:lnTo>
                  <a:lnTo>
                    <a:pt x="339652" y="402815"/>
                  </a:lnTo>
                  <a:lnTo>
                    <a:pt x="333624" y="397924"/>
                  </a:lnTo>
                  <a:lnTo>
                    <a:pt x="326854" y="394229"/>
                  </a:lnTo>
                  <a:lnTo>
                    <a:pt x="317916" y="391273"/>
                  </a:lnTo>
                  <a:lnTo>
                    <a:pt x="305384" y="388598"/>
                  </a:lnTo>
                  <a:lnTo>
                    <a:pt x="287829" y="385748"/>
                  </a:lnTo>
                  <a:lnTo>
                    <a:pt x="263827" y="382266"/>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208" name="object 208"/>
            <p:cNvSpPr/>
            <p:nvPr/>
          </p:nvSpPr>
          <p:spPr>
            <a:xfrm>
              <a:off x="1132594" y="507769"/>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8" y="103950"/>
                  </a:lnTo>
                  <a:lnTo>
                    <a:pt x="8128" y="352489"/>
                  </a:lnTo>
                  <a:lnTo>
                    <a:pt x="11391" y="397968"/>
                  </a:lnTo>
                </a:path>
              </a:pathLst>
            </a:custGeom>
            <a:ln w="12699">
              <a:solidFill>
                <a:srgbClr val="939597"/>
              </a:solidFill>
            </a:ln>
          </p:spPr>
          <p:txBody>
            <a:bodyPr wrap="square" lIns="0" tIns="0" rIns="0" bIns="0" rtlCol="0">
              <a:noAutofit/>
            </a:bodyPr>
            <a:lstStyle/>
            <a:p>
              <a:endParaRPr/>
            </a:p>
          </p:txBody>
        </p:sp>
        <p:sp>
          <p:nvSpPr>
            <p:cNvPr id="209" name="object 209"/>
            <p:cNvSpPr/>
            <p:nvPr/>
          </p:nvSpPr>
          <p:spPr>
            <a:xfrm>
              <a:off x="1138284" y="517740"/>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210" name="object 210"/>
            <p:cNvSpPr/>
            <p:nvPr/>
          </p:nvSpPr>
          <p:spPr>
            <a:xfrm>
              <a:off x="484882" y="497751"/>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211" name="object 211"/>
            <p:cNvSpPr/>
            <p:nvPr/>
          </p:nvSpPr>
          <p:spPr>
            <a:xfrm>
              <a:off x="494648" y="905738"/>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200" name="object 200"/>
            <p:cNvSpPr/>
            <p:nvPr/>
          </p:nvSpPr>
          <p:spPr>
            <a:xfrm>
              <a:off x="465349" y="3436603"/>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201" name="object 201"/>
            <p:cNvSpPr/>
            <p:nvPr/>
          </p:nvSpPr>
          <p:spPr>
            <a:xfrm>
              <a:off x="828531" y="3508167"/>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40" y="350875"/>
                  </a:lnTo>
                  <a:lnTo>
                    <a:pt x="266559" y="350959"/>
                  </a:lnTo>
                  <a:lnTo>
                    <a:pt x="282154" y="351547"/>
                  </a:lnTo>
                  <a:lnTo>
                    <a:pt x="292848" y="353144"/>
                  </a:lnTo>
                  <a:lnTo>
                    <a:pt x="308423" y="361378"/>
                  </a:lnTo>
                  <a:lnTo>
                    <a:pt x="346367" y="409359"/>
                  </a:lnTo>
                  <a:lnTo>
                    <a:pt x="339652" y="402820"/>
                  </a:lnTo>
                  <a:lnTo>
                    <a:pt x="333624" y="397932"/>
                  </a:lnTo>
                  <a:lnTo>
                    <a:pt x="326854" y="394238"/>
                  </a:lnTo>
                  <a:lnTo>
                    <a:pt x="317916" y="391282"/>
                  </a:lnTo>
                  <a:lnTo>
                    <a:pt x="305384" y="388606"/>
                  </a:lnTo>
                  <a:lnTo>
                    <a:pt x="287829" y="385753"/>
                  </a:lnTo>
                  <a:lnTo>
                    <a:pt x="263827" y="382267"/>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202" name="object 202"/>
            <p:cNvSpPr/>
            <p:nvPr/>
          </p:nvSpPr>
          <p:spPr>
            <a:xfrm>
              <a:off x="1132594" y="3477318"/>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8" y="103950"/>
                  </a:lnTo>
                  <a:lnTo>
                    <a:pt x="8128" y="352489"/>
                  </a:lnTo>
                  <a:lnTo>
                    <a:pt x="11391" y="397968"/>
                  </a:lnTo>
                </a:path>
              </a:pathLst>
            </a:custGeom>
            <a:ln w="12699">
              <a:solidFill>
                <a:srgbClr val="939597"/>
              </a:solidFill>
            </a:ln>
          </p:spPr>
          <p:txBody>
            <a:bodyPr wrap="square" lIns="0" tIns="0" rIns="0" bIns="0" rtlCol="0">
              <a:noAutofit/>
            </a:bodyPr>
            <a:lstStyle/>
            <a:p>
              <a:endParaRPr/>
            </a:p>
          </p:txBody>
        </p:sp>
        <p:sp>
          <p:nvSpPr>
            <p:cNvPr id="203" name="object 203"/>
            <p:cNvSpPr/>
            <p:nvPr/>
          </p:nvSpPr>
          <p:spPr>
            <a:xfrm>
              <a:off x="1138284" y="3487289"/>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204" name="object 204"/>
            <p:cNvSpPr/>
            <p:nvPr/>
          </p:nvSpPr>
          <p:spPr>
            <a:xfrm>
              <a:off x="484882" y="3467299"/>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205" name="object 205"/>
            <p:cNvSpPr/>
            <p:nvPr/>
          </p:nvSpPr>
          <p:spPr>
            <a:xfrm>
              <a:off x="494648" y="3875286"/>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198" name="object 198"/>
            <p:cNvSpPr/>
            <p:nvPr/>
          </p:nvSpPr>
          <p:spPr>
            <a:xfrm>
              <a:off x="446394" y="22468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199" name="object 199"/>
            <p:cNvSpPr/>
            <p:nvPr/>
          </p:nvSpPr>
          <p:spPr>
            <a:xfrm>
              <a:off x="483936" y="2284439"/>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196" name="object 196"/>
            <p:cNvSpPr/>
            <p:nvPr/>
          </p:nvSpPr>
          <p:spPr>
            <a:xfrm>
              <a:off x="449995" y="41232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197" name="object 197"/>
            <p:cNvSpPr/>
            <p:nvPr/>
          </p:nvSpPr>
          <p:spPr>
            <a:xfrm>
              <a:off x="487536" y="4160840"/>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194" name="object 194"/>
            <p:cNvSpPr/>
            <p:nvPr/>
          </p:nvSpPr>
          <p:spPr>
            <a:xfrm>
              <a:off x="446394" y="2710798"/>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195" name="object 195"/>
            <p:cNvSpPr/>
            <p:nvPr/>
          </p:nvSpPr>
          <p:spPr>
            <a:xfrm>
              <a:off x="483936" y="2748339"/>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178" name="object 178"/>
            <p:cNvSpPr/>
            <p:nvPr/>
          </p:nvSpPr>
          <p:spPr>
            <a:xfrm>
              <a:off x="369253" y="1055980"/>
              <a:ext cx="108292" cy="117030"/>
            </a:xfrm>
            <a:custGeom>
              <a:avLst/>
              <a:gdLst/>
              <a:ahLst/>
              <a:cxnLst/>
              <a:rect l="l" t="t" r="r" b="b"/>
              <a:pathLst>
                <a:path w="108292" h="117030">
                  <a:moveTo>
                    <a:pt x="108292" y="0"/>
                  </a:moveTo>
                  <a:lnTo>
                    <a:pt x="95442" y="4228"/>
                  </a:lnTo>
                  <a:lnTo>
                    <a:pt x="83124" y="9537"/>
                  </a:lnTo>
                  <a:lnTo>
                    <a:pt x="71395" y="15870"/>
                  </a:lnTo>
                  <a:lnTo>
                    <a:pt x="60311" y="23171"/>
                  </a:lnTo>
                  <a:lnTo>
                    <a:pt x="49929" y="31383"/>
                  </a:lnTo>
                  <a:lnTo>
                    <a:pt x="40305" y="40449"/>
                  </a:lnTo>
                  <a:lnTo>
                    <a:pt x="31497" y="50313"/>
                  </a:lnTo>
                  <a:lnTo>
                    <a:pt x="23560" y="60917"/>
                  </a:lnTo>
                  <a:lnTo>
                    <a:pt x="16552" y="72206"/>
                  </a:lnTo>
                  <a:lnTo>
                    <a:pt x="10528" y="84123"/>
                  </a:lnTo>
                  <a:lnTo>
                    <a:pt x="5545" y="96611"/>
                  </a:lnTo>
                  <a:lnTo>
                    <a:pt x="1661" y="109614"/>
                  </a:lnTo>
                  <a:lnTo>
                    <a:pt x="0" y="117030"/>
                  </a:lnTo>
                </a:path>
              </a:pathLst>
            </a:custGeom>
            <a:ln w="12700">
              <a:solidFill>
                <a:srgbClr val="00C0F3"/>
              </a:solidFill>
              <a:prstDash val="dash"/>
            </a:ln>
          </p:spPr>
          <p:txBody>
            <a:bodyPr wrap="square" lIns="0" tIns="0" rIns="0" bIns="0" rtlCol="0">
              <a:noAutofit/>
            </a:bodyPr>
            <a:lstStyle/>
            <a:p>
              <a:endParaRPr/>
            </a:p>
          </p:txBody>
        </p:sp>
        <p:sp>
          <p:nvSpPr>
            <p:cNvPr id="179" name="object 179"/>
            <p:cNvSpPr/>
            <p:nvPr/>
          </p:nvSpPr>
          <p:spPr>
            <a:xfrm>
              <a:off x="366350" y="1245972"/>
              <a:ext cx="0" cy="544537"/>
            </a:xfrm>
            <a:custGeom>
              <a:avLst/>
              <a:gdLst/>
              <a:ahLst/>
              <a:cxnLst/>
              <a:rect l="l" t="t" r="r" b="b"/>
              <a:pathLst>
                <a:path h="544537">
                  <a:moveTo>
                    <a:pt x="0" y="0"/>
                  </a:moveTo>
                  <a:lnTo>
                    <a:pt x="0" y="544537"/>
                  </a:lnTo>
                </a:path>
              </a:pathLst>
            </a:custGeom>
            <a:ln w="12700">
              <a:solidFill>
                <a:srgbClr val="00C0F3"/>
              </a:solidFill>
              <a:prstDash val="dash"/>
            </a:ln>
          </p:spPr>
          <p:txBody>
            <a:bodyPr wrap="square" lIns="0" tIns="0" rIns="0" bIns="0" rtlCol="0">
              <a:noAutofit/>
            </a:bodyPr>
            <a:lstStyle/>
            <a:p>
              <a:endParaRPr/>
            </a:p>
          </p:txBody>
        </p:sp>
        <p:sp>
          <p:nvSpPr>
            <p:cNvPr id="180" name="object 180"/>
            <p:cNvSpPr/>
            <p:nvPr/>
          </p:nvSpPr>
          <p:spPr>
            <a:xfrm>
              <a:off x="366346" y="1184648"/>
              <a:ext cx="1066" cy="36741"/>
            </a:xfrm>
            <a:custGeom>
              <a:avLst/>
              <a:gdLst/>
              <a:ahLst/>
              <a:cxnLst/>
              <a:rect l="l" t="t" r="r" b="b"/>
              <a:pathLst>
                <a:path w="1066" h="36741">
                  <a:moveTo>
                    <a:pt x="1066" y="0"/>
                  </a:moveTo>
                  <a:lnTo>
                    <a:pt x="368" y="5930"/>
                  </a:lnTo>
                  <a:lnTo>
                    <a:pt x="0" y="11976"/>
                  </a:lnTo>
                  <a:lnTo>
                    <a:pt x="0" y="18097"/>
                  </a:lnTo>
                  <a:lnTo>
                    <a:pt x="0" y="36741"/>
                  </a:lnTo>
                </a:path>
              </a:pathLst>
            </a:custGeom>
            <a:ln w="12699">
              <a:solidFill>
                <a:srgbClr val="00C0F3"/>
              </a:solidFill>
            </a:ln>
          </p:spPr>
          <p:txBody>
            <a:bodyPr wrap="square" lIns="0" tIns="0" rIns="0" bIns="0" rtlCol="0">
              <a:noAutofit/>
            </a:bodyPr>
            <a:lstStyle/>
            <a:p>
              <a:endParaRPr/>
            </a:p>
          </p:txBody>
        </p:sp>
        <p:sp>
          <p:nvSpPr>
            <p:cNvPr id="181" name="object 181"/>
            <p:cNvSpPr/>
            <p:nvPr/>
          </p:nvSpPr>
          <p:spPr>
            <a:xfrm>
              <a:off x="371985" y="1862649"/>
              <a:ext cx="117030" cy="108292"/>
            </a:xfrm>
            <a:custGeom>
              <a:avLst/>
              <a:gdLst/>
              <a:ahLst/>
              <a:cxnLst/>
              <a:rect l="l" t="t" r="r" b="b"/>
              <a:pathLst>
                <a:path w="117030" h="108292">
                  <a:moveTo>
                    <a:pt x="0" y="0"/>
                  </a:moveTo>
                  <a:lnTo>
                    <a:pt x="4228" y="12850"/>
                  </a:lnTo>
                  <a:lnTo>
                    <a:pt x="9537" y="25168"/>
                  </a:lnTo>
                  <a:lnTo>
                    <a:pt x="15870" y="36897"/>
                  </a:lnTo>
                  <a:lnTo>
                    <a:pt x="23171" y="47981"/>
                  </a:lnTo>
                  <a:lnTo>
                    <a:pt x="31383" y="58363"/>
                  </a:lnTo>
                  <a:lnTo>
                    <a:pt x="40449" y="67987"/>
                  </a:lnTo>
                  <a:lnTo>
                    <a:pt x="50313" y="76795"/>
                  </a:lnTo>
                  <a:lnTo>
                    <a:pt x="60917" y="84732"/>
                  </a:lnTo>
                  <a:lnTo>
                    <a:pt x="72206" y="91740"/>
                  </a:lnTo>
                  <a:lnTo>
                    <a:pt x="84123" y="97764"/>
                  </a:lnTo>
                  <a:lnTo>
                    <a:pt x="96611" y="102747"/>
                  </a:lnTo>
                  <a:lnTo>
                    <a:pt x="109614" y="106631"/>
                  </a:lnTo>
                  <a:lnTo>
                    <a:pt x="117030" y="108292"/>
                  </a:lnTo>
                </a:path>
              </a:pathLst>
            </a:custGeom>
            <a:ln w="12700">
              <a:solidFill>
                <a:srgbClr val="00C0F3"/>
              </a:solidFill>
              <a:prstDash val="dash"/>
            </a:ln>
          </p:spPr>
          <p:txBody>
            <a:bodyPr wrap="square" lIns="0" tIns="0" rIns="0" bIns="0" rtlCol="0">
              <a:noAutofit/>
            </a:bodyPr>
            <a:lstStyle/>
            <a:p>
              <a:endParaRPr/>
            </a:p>
          </p:txBody>
        </p:sp>
        <p:sp>
          <p:nvSpPr>
            <p:cNvPr id="182" name="object 182"/>
            <p:cNvSpPr/>
            <p:nvPr/>
          </p:nvSpPr>
          <p:spPr>
            <a:xfrm>
              <a:off x="366346" y="1802808"/>
              <a:ext cx="1066" cy="36741"/>
            </a:xfrm>
            <a:custGeom>
              <a:avLst/>
              <a:gdLst/>
              <a:ahLst/>
              <a:cxnLst/>
              <a:rect l="l" t="t" r="r" b="b"/>
              <a:pathLst>
                <a:path w="1066" h="36741">
                  <a:moveTo>
                    <a:pt x="0" y="0"/>
                  </a:moveTo>
                  <a:lnTo>
                    <a:pt x="0" y="18643"/>
                  </a:lnTo>
                  <a:lnTo>
                    <a:pt x="0" y="24765"/>
                  </a:lnTo>
                  <a:lnTo>
                    <a:pt x="368" y="30797"/>
                  </a:lnTo>
                  <a:lnTo>
                    <a:pt x="1066" y="36741"/>
                  </a:lnTo>
                </a:path>
              </a:pathLst>
            </a:custGeom>
            <a:ln w="12699">
              <a:solidFill>
                <a:srgbClr val="00C0F3"/>
              </a:solidFill>
            </a:ln>
          </p:spPr>
          <p:txBody>
            <a:bodyPr wrap="square" lIns="0" tIns="0" rIns="0" bIns="0" rtlCol="0">
              <a:noAutofit/>
            </a:bodyPr>
            <a:lstStyle/>
            <a:p>
              <a:endParaRPr/>
            </a:p>
          </p:txBody>
        </p:sp>
        <p:sp>
          <p:nvSpPr>
            <p:cNvPr id="183" name="object 183"/>
            <p:cNvSpPr/>
            <p:nvPr/>
          </p:nvSpPr>
          <p:spPr>
            <a:xfrm>
              <a:off x="562993" y="1973845"/>
              <a:ext cx="4286643" cy="0"/>
            </a:xfrm>
            <a:custGeom>
              <a:avLst/>
              <a:gdLst/>
              <a:ahLst/>
              <a:cxnLst/>
              <a:rect l="l" t="t" r="r" b="b"/>
              <a:pathLst>
                <a:path w="4286643">
                  <a:moveTo>
                    <a:pt x="0" y="0"/>
                  </a:moveTo>
                  <a:lnTo>
                    <a:pt x="4286643" y="0"/>
                  </a:lnTo>
                </a:path>
              </a:pathLst>
            </a:custGeom>
            <a:ln w="12700">
              <a:solidFill>
                <a:srgbClr val="00C0F3"/>
              </a:solidFill>
              <a:prstDash val="dash"/>
            </a:ln>
          </p:spPr>
          <p:txBody>
            <a:bodyPr wrap="square" lIns="0" tIns="0" rIns="0" bIns="0" rtlCol="0">
              <a:noAutofit/>
            </a:bodyPr>
            <a:lstStyle/>
            <a:p>
              <a:endParaRPr/>
            </a:p>
          </p:txBody>
        </p:sp>
        <p:sp>
          <p:nvSpPr>
            <p:cNvPr id="184" name="object 184"/>
            <p:cNvSpPr/>
            <p:nvPr/>
          </p:nvSpPr>
          <p:spPr>
            <a:xfrm>
              <a:off x="500649" y="1972784"/>
              <a:ext cx="37084" cy="1066"/>
            </a:xfrm>
            <a:custGeom>
              <a:avLst/>
              <a:gdLst/>
              <a:ahLst/>
              <a:cxnLst/>
              <a:rect l="l" t="t" r="r" b="b"/>
              <a:pathLst>
                <a:path w="37084" h="1066">
                  <a:moveTo>
                    <a:pt x="0" y="0"/>
                  </a:moveTo>
                  <a:lnTo>
                    <a:pt x="5943" y="698"/>
                  </a:lnTo>
                  <a:lnTo>
                    <a:pt x="11976" y="1066"/>
                  </a:lnTo>
                  <a:lnTo>
                    <a:pt x="18097" y="1066"/>
                  </a:lnTo>
                  <a:lnTo>
                    <a:pt x="37084" y="1066"/>
                  </a:lnTo>
                </a:path>
              </a:pathLst>
            </a:custGeom>
            <a:ln w="12700">
              <a:solidFill>
                <a:srgbClr val="00C0F3"/>
              </a:solidFill>
            </a:ln>
          </p:spPr>
          <p:txBody>
            <a:bodyPr wrap="square" lIns="0" tIns="0" rIns="0" bIns="0" rtlCol="0">
              <a:noAutofit/>
            </a:bodyPr>
            <a:lstStyle/>
            <a:p>
              <a:endParaRPr/>
            </a:p>
          </p:txBody>
        </p:sp>
        <p:sp>
          <p:nvSpPr>
            <p:cNvPr id="185" name="object 185"/>
            <p:cNvSpPr/>
            <p:nvPr/>
          </p:nvSpPr>
          <p:spPr>
            <a:xfrm>
              <a:off x="4922453" y="1851179"/>
              <a:ext cx="108292" cy="117030"/>
            </a:xfrm>
            <a:custGeom>
              <a:avLst/>
              <a:gdLst/>
              <a:ahLst/>
              <a:cxnLst/>
              <a:rect l="l" t="t" r="r" b="b"/>
              <a:pathLst>
                <a:path w="108292" h="117030">
                  <a:moveTo>
                    <a:pt x="0" y="117030"/>
                  </a:moveTo>
                  <a:lnTo>
                    <a:pt x="12850" y="112802"/>
                  </a:lnTo>
                  <a:lnTo>
                    <a:pt x="25168" y="107493"/>
                  </a:lnTo>
                  <a:lnTo>
                    <a:pt x="36897" y="101159"/>
                  </a:lnTo>
                  <a:lnTo>
                    <a:pt x="47981" y="93859"/>
                  </a:lnTo>
                  <a:lnTo>
                    <a:pt x="58363" y="85647"/>
                  </a:lnTo>
                  <a:lnTo>
                    <a:pt x="67987" y="76581"/>
                  </a:lnTo>
                  <a:lnTo>
                    <a:pt x="76795" y="66717"/>
                  </a:lnTo>
                  <a:lnTo>
                    <a:pt x="84732" y="56112"/>
                  </a:lnTo>
                  <a:lnTo>
                    <a:pt x="91740" y="44823"/>
                  </a:lnTo>
                  <a:lnTo>
                    <a:pt x="97764" y="32906"/>
                  </a:lnTo>
                  <a:lnTo>
                    <a:pt x="102747" y="20418"/>
                  </a:lnTo>
                  <a:lnTo>
                    <a:pt x="106631" y="7416"/>
                  </a:lnTo>
                  <a:lnTo>
                    <a:pt x="108292" y="0"/>
                  </a:lnTo>
                </a:path>
              </a:pathLst>
            </a:custGeom>
            <a:ln w="12700">
              <a:solidFill>
                <a:srgbClr val="00C0F3"/>
              </a:solidFill>
              <a:prstDash val="dash"/>
            </a:ln>
          </p:spPr>
          <p:txBody>
            <a:bodyPr wrap="square" lIns="0" tIns="0" rIns="0" bIns="0" rtlCol="0">
              <a:noAutofit/>
            </a:bodyPr>
            <a:lstStyle/>
            <a:p>
              <a:endParaRPr/>
            </a:p>
          </p:txBody>
        </p:sp>
        <p:sp>
          <p:nvSpPr>
            <p:cNvPr id="186" name="object 186"/>
            <p:cNvSpPr/>
            <p:nvPr/>
          </p:nvSpPr>
          <p:spPr>
            <a:xfrm>
              <a:off x="4862273" y="1972784"/>
              <a:ext cx="37071" cy="1066"/>
            </a:xfrm>
            <a:custGeom>
              <a:avLst/>
              <a:gdLst/>
              <a:ahLst/>
              <a:cxnLst/>
              <a:rect l="l" t="t" r="r" b="b"/>
              <a:pathLst>
                <a:path w="37071" h="1066">
                  <a:moveTo>
                    <a:pt x="0" y="1066"/>
                  </a:moveTo>
                  <a:lnTo>
                    <a:pt x="18973" y="1066"/>
                  </a:lnTo>
                  <a:lnTo>
                    <a:pt x="25095" y="1066"/>
                  </a:lnTo>
                  <a:lnTo>
                    <a:pt x="31140" y="698"/>
                  </a:lnTo>
                  <a:lnTo>
                    <a:pt x="37071" y="0"/>
                  </a:lnTo>
                </a:path>
              </a:pathLst>
            </a:custGeom>
            <a:ln w="12700">
              <a:solidFill>
                <a:srgbClr val="00C0F3"/>
              </a:solidFill>
            </a:ln>
          </p:spPr>
          <p:txBody>
            <a:bodyPr wrap="square" lIns="0" tIns="0" rIns="0" bIns="0" rtlCol="0">
              <a:noAutofit/>
            </a:bodyPr>
            <a:lstStyle/>
            <a:p>
              <a:endParaRPr/>
            </a:p>
          </p:txBody>
        </p:sp>
        <p:sp>
          <p:nvSpPr>
            <p:cNvPr id="187" name="object 187"/>
            <p:cNvSpPr/>
            <p:nvPr/>
          </p:nvSpPr>
          <p:spPr>
            <a:xfrm>
              <a:off x="5033650" y="1233680"/>
              <a:ext cx="0" cy="544537"/>
            </a:xfrm>
            <a:custGeom>
              <a:avLst/>
              <a:gdLst/>
              <a:ahLst/>
              <a:cxnLst/>
              <a:rect l="l" t="t" r="r" b="b"/>
              <a:pathLst>
                <a:path h="544537">
                  <a:moveTo>
                    <a:pt x="0" y="544537"/>
                  </a:moveTo>
                  <a:lnTo>
                    <a:pt x="0" y="0"/>
                  </a:lnTo>
                </a:path>
              </a:pathLst>
            </a:custGeom>
            <a:ln w="12700">
              <a:solidFill>
                <a:srgbClr val="00C0F3"/>
              </a:solidFill>
              <a:prstDash val="dash"/>
            </a:ln>
          </p:spPr>
          <p:txBody>
            <a:bodyPr wrap="square" lIns="0" tIns="0" rIns="0" bIns="0" rtlCol="0">
              <a:noAutofit/>
            </a:bodyPr>
            <a:lstStyle/>
            <a:p>
              <a:endParaRPr/>
            </a:p>
          </p:txBody>
        </p:sp>
        <p:sp>
          <p:nvSpPr>
            <p:cNvPr id="188" name="object 188"/>
            <p:cNvSpPr/>
            <p:nvPr/>
          </p:nvSpPr>
          <p:spPr>
            <a:xfrm>
              <a:off x="5032580" y="1802808"/>
              <a:ext cx="1066" cy="36741"/>
            </a:xfrm>
            <a:custGeom>
              <a:avLst/>
              <a:gdLst/>
              <a:ahLst/>
              <a:cxnLst/>
              <a:rect l="l" t="t" r="r" b="b"/>
              <a:pathLst>
                <a:path w="1066" h="36741">
                  <a:moveTo>
                    <a:pt x="0" y="36741"/>
                  </a:moveTo>
                  <a:lnTo>
                    <a:pt x="711" y="30797"/>
                  </a:lnTo>
                  <a:lnTo>
                    <a:pt x="1066" y="24765"/>
                  </a:lnTo>
                  <a:lnTo>
                    <a:pt x="1066" y="18643"/>
                  </a:lnTo>
                  <a:lnTo>
                    <a:pt x="1066" y="0"/>
                  </a:lnTo>
                </a:path>
              </a:pathLst>
            </a:custGeom>
            <a:ln w="12700">
              <a:solidFill>
                <a:srgbClr val="00C0F3"/>
              </a:solidFill>
            </a:ln>
          </p:spPr>
          <p:txBody>
            <a:bodyPr wrap="square" lIns="0" tIns="0" rIns="0" bIns="0" rtlCol="0">
              <a:noAutofit/>
            </a:bodyPr>
            <a:lstStyle/>
            <a:p>
              <a:endParaRPr/>
            </a:p>
          </p:txBody>
        </p:sp>
        <p:sp>
          <p:nvSpPr>
            <p:cNvPr id="189" name="object 189"/>
            <p:cNvSpPr/>
            <p:nvPr/>
          </p:nvSpPr>
          <p:spPr>
            <a:xfrm>
              <a:off x="4910984" y="1053249"/>
              <a:ext cx="117030" cy="108292"/>
            </a:xfrm>
            <a:custGeom>
              <a:avLst/>
              <a:gdLst/>
              <a:ahLst/>
              <a:cxnLst/>
              <a:rect l="l" t="t" r="r" b="b"/>
              <a:pathLst>
                <a:path w="117030" h="108292">
                  <a:moveTo>
                    <a:pt x="117030" y="108292"/>
                  </a:moveTo>
                  <a:lnTo>
                    <a:pt x="112802" y="95442"/>
                  </a:lnTo>
                  <a:lnTo>
                    <a:pt x="107493" y="83124"/>
                  </a:lnTo>
                  <a:lnTo>
                    <a:pt x="101159" y="71395"/>
                  </a:lnTo>
                  <a:lnTo>
                    <a:pt x="93859" y="60311"/>
                  </a:lnTo>
                  <a:lnTo>
                    <a:pt x="85647" y="49929"/>
                  </a:lnTo>
                  <a:lnTo>
                    <a:pt x="76581" y="40305"/>
                  </a:lnTo>
                  <a:lnTo>
                    <a:pt x="66717" y="31497"/>
                  </a:lnTo>
                  <a:lnTo>
                    <a:pt x="56112" y="23560"/>
                  </a:lnTo>
                  <a:lnTo>
                    <a:pt x="44823" y="16552"/>
                  </a:lnTo>
                  <a:lnTo>
                    <a:pt x="32906" y="10528"/>
                  </a:lnTo>
                  <a:lnTo>
                    <a:pt x="20418" y="5545"/>
                  </a:lnTo>
                  <a:lnTo>
                    <a:pt x="7416" y="1661"/>
                  </a:lnTo>
                  <a:lnTo>
                    <a:pt x="0" y="0"/>
                  </a:lnTo>
                </a:path>
              </a:pathLst>
            </a:custGeom>
            <a:ln w="12700">
              <a:solidFill>
                <a:srgbClr val="00C0F3"/>
              </a:solidFill>
              <a:prstDash val="dash"/>
            </a:ln>
          </p:spPr>
          <p:txBody>
            <a:bodyPr wrap="square" lIns="0" tIns="0" rIns="0" bIns="0" rtlCol="0">
              <a:noAutofit/>
            </a:bodyPr>
            <a:lstStyle/>
            <a:p>
              <a:endParaRPr/>
            </a:p>
          </p:txBody>
        </p:sp>
        <p:sp>
          <p:nvSpPr>
            <p:cNvPr id="190" name="object 190"/>
            <p:cNvSpPr/>
            <p:nvPr/>
          </p:nvSpPr>
          <p:spPr>
            <a:xfrm>
              <a:off x="5032580" y="1184648"/>
              <a:ext cx="1066" cy="36741"/>
            </a:xfrm>
            <a:custGeom>
              <a:avLst/>
              <a:gdLst/>
              <a:ahLst/>
              <a:cxnLst/>
              <a:rect l="l" t="t" r="r" b="b"/>
              <a:pathLst>
                <a:path w="1066" h="36741">
                  <a:moveTo>
                    <a:pt x="1066" y="36741"/>
                  </a:moveTo>
                  <a:lnTo>
                    <a:pt x="1066" y="18097"/>
                  </a:lnTo>
                  <a:lnTo>
                    <a:pt x="1066" y="11976"/>
                  </a:lnTo>
                  <a:lnTo>
                    <a:pt x="711" y="5930"/>
                  </a:lnTo>
                  <a:lnTo>
                    <a:pt x="0" y="0"/>
                  </a:lnTo>
                </a:path>
              </a:pathLst>
            </a:custGeom>
            <a:ln w="12700">
              <a:solidFill>
                <a:srgbClr val="00C0F3"/>
              </a:solidFill>
            </a:ln>
          </p:spPr>
          <p:txBody>
            <a:bodyPr wrap="square" lIns="0" tIns="0" rIns="0" bIns="0" rtlCol="0">
              <a:noAutofit/>
            </a:bodyPr>
            <a:lstStyle/>
            <a:p>
              <a:endParaRPr/>
            </a:p>
          </p:txBody>
        </p:sp>
        <p:sp>
          <p:nvSpPr>
            <p:cNvPr id="191" name="object 191"/>
            <p:cNvSpPr/>
            <p:nvPr/>
          </p:nvSpPr>
          <p:spPr>
            <a:xfrm>
              <a:off x="550363" y="1050345"/>
              <a:ext cx="4286643" cy="0"/>
            </a:xfrm>
            <a:custGeom>
              <a:avLst/>
              <a:gdLst/>
              <a:ahLst/>
              <a:cxnLst/>
              <a:rect l="l" t="t" r="r" b="b"/>
              <a:pathLst>
                <a:path w="4286643">
                  <a:moveTo>
                    <a:pt x="4286643" y="0"/>
                  </a:moveTo>
                  <a:lnTo>
                    <a:pt x="0" y="0"/>
                  </a:lnTo>
                </a:path>
              </a:pathLst>
            </a:custGeom>
            <a:ln w="12700">
              <a:solidFill>
                <a:srgbClr val="00C0F3"/>
              </a:solidFill>
              <a:prstDash val="dash"/>
            </a:ln>
          </p:spPr>
          <p:txBody>
            <a:bodyPr wrap="square" lIns="0" tIns="0" rIns="0" bIns="0" rtlCol="0">
              <a:noAutofit/>
            </a:bodyPr>
            <a:lstStyle/>
            <a:p>
              <a:endParaRPr/>
            </a:p>
          </p:txBody>
        </p:sp>
        <p:sp>
          <p:nvSpPr>
            <p:cNvPr id="192" name="object 192"/>
            <p:cNvSpPr/>
            <p:nvPr/>
          </p:nvSpPr>
          <p:spPr>
            <a:xfrm>
              <a:off x="4862273" y="1050345"/>
              <a:ext cx="37071" cy="1066"/>
            </a:xfrm>
            <a:custGeom>
              <a:avLst/>
              <a:gdLst/>
              <a:ahLst/>
              <a:cxnLst/>
              <a:rect l="l" t="t" r="r" b="b"/>
              <a:pathLst>
                <a:path w="37071" h="1066">
                  <a:moveTo>
                    <a:pt x="37071" y="1066"/>
                  </a:moveTo>
                  <a:lnTo>
                    <a:pt x="31140" y="355"/>
                  </a:lnTo>
                  <a:lnTo>
                    <a:pt x="25095" y="0"/>
                  </a:lnTo>
                  <a:lnTo>
                    <a:pt x="18973" y="0"/>
                  </a:lnTo>
                  <a:lnTo>
                    <a:pt x="0" y="0"/>
                  </a:lnTo>
                </a:path>
              </a:pathLst>
            </a:custGeom>
            <a:ln w="12699">
              <a:solidFill>
                <a:srgbClr val="00C0F3"/>
              </a:solidFill>
            </a:ln>
          </p:spPr>
          <p:txBody>
            <a:bodyPr wrap="square" lIns="0" tIns="0" rIns="0" bIns="0" rtlCol="0">
              <a:noAutofit/>
            </a:bodyPr>
            <a:lstStyle/>
            <a:p>
              <a:endParaRPr/>
            </a:p>
          </p:txBody>
        </p:sp>
        <p:sp>
          <p:nvSpPr>
            <p:cNvPr id="193" name="object 193"/>
            <p:cNvSpPr/>
            <p:nvPr/>
          </p:nvSpPr>
          <p:spPr>
            <a:xfrm>
              <a:off x="500649" y="1050345"/>
              <a:ext cx="37084" cy="1066"/>
            </a:xfrm>
            <a:custGeom>
              <a:avLst/>
              <a:gdLst/>
              <a:ahLst/>
              <a:cxnLst/>
              <a:rect l="l" t="t" r="r" b="b"/>
              <a:pathLst>
                <a:path w="37084" h="1066">
                  <a:moveTo>
                    <a:pt x="37084" y="0"/>
                  </a:moveTo>
                  <a:lnTo>
                    <a:pt x="18097" y="0"/>
                  </a:lnTo>
                  <a:lnTo>
                    <a:pt x="11976" y="0"/>
                  </a:lnTo>
                  <a:lnTo>
                    <a:pt x="5943" y="355"/>
                  </a:lnTo>
                  <a:lnTo>
                    <a:pt x="0" y="1066"/>
                  </a:lnTo>
                </a:path>
              </a:pathLst>
            </a:custGeom>
            <a:ln w="12699">
              <a:solidFill>
                <a:srgbClr val="00C0F3"/>
              </a:solidFill>
            </a:ln>
          </p:spPr>
          <p:txBody>
            <a:bodyPr wrap="square" lIns="0" tIns="0" rIns="0" bIns="0" rtlCol="0">
              <a:noAutofit/>
            </a:bodyPr>
            <a:lstStyle/>
            <a:p>
              <a:endParaRPr/>
            </a:p>
          </p:txBody>
        </p:sp>
        <p:sp>
          <p:nvSpPr>
            <p:cNvPr id="177" name="object 177"/>
            <p:cNvSpPr/>
            <p:nvPr/>
          </p:nvSpPr>
          <p:spPr>
            <a:xfrm>
              <a:off x="665299" y="4843896"/>
              <a:ext cx="4208703" cy="0"/>
            </a:xfrm>
            <a:custGeom>
              <a:avLst/>
              <a:gdLst/>
              <a:ahLst/>
              <a:cxnLst/>
              <a:rect l="l" t="t" r="r" b="b"/>
              <a:pathLst>
                <a:path w="4208703">
                  <a:moveTo>
                    <a:pt x="0" y="0"/>
                  </a:moveTo>
                  <a:lnTo>
                    <a:pt x="4208703" y="0"/>
                  </a:lnTo>
                </a:path>
              </a:pathLst>
            </a:custGeom>
            <a:ln w="9525">
              <a:solidFill>
                <a:srgbClr val="939597"/>
              </a:solidFill>
            </a:ln>
          </p:spPr>
          <p:txBody>
            <a:bodyPr wrap="square" lIns="0" tIns="0" rIns="0" bIns="0" rtlCol="0">
              <a:noAutofit/>
            </a:bodyPr>
            <a:lstStyle/>
            <a:p>
              <a:endParaRPr/>
            </a:p>
          </p:txBody>
        </p:sp>
        <p:sp>
          <p:nvSpPr>
            <p:cNvPr id="176" name="object 176"/>
            <p:cNvSpPr/>
            <p:nvPr/>
          </p:nvSpPr>
          <p:spPr>
            <a:xfrm>
              <a:off x="665299" y="5466196"/>
              <a:ext cx="4208703" cy="0"/>
            </a:xfrm>
            <a:custGeom>
              <a:avLst/>
              <a:gdLst/>
              <a:ahLst/>
              <a:cxnLst/>
              <a:rect l="l" t="t" r="r" b="b"/>
              <a:pathLst>
                <a:path w="4208703">
                  <a:moveTo>
                    <a:pt x="0" y="0"/>
                  </a:moveTo>
                  <a:lnTo>
                    <a:pt x="4208703" y="0"/>
                  </a:lnTo>
                </a:path>
              </a:pathLst>
            </a:custGeom>
            <a:ln w="9525">
              <a:solidFill>
                <a:srgbClr val="939597"/>
              </a:solidFill>
            </a:ln>
          </p:spPr>
          <p:txBody>
            <a:bodyPr wrap="square" lIns="0" tIns="0" rIns="0" bIns="0" rtlCol="0">
              <a:noAutofit/>
            </a:bodyPr>
            <a:lstStyle/>
            <a:p>
              <a:endParaRPr/>
            </a:p>
          </p:txBody>
        </p:sp>
        <p:sp>
          <p:nvSpPr>
            <p:cNvPr id="175" name="object 175"/>
            <p:cNvSpPr/>
            <p:nvPr/>
          </p:nvSpPr>
          <p:spPr>
            <a:xfrm>
              <a:off x="665299" y="6075796"/>
              <a:ext cx="4208703" cy="0"/>
            </a:xfrm>
            <a:custGeom>
              <a:avLst/>
              <a:gdLst/>
              <a:ahLst/>
              <a:cxnLst/>
              <a:rect l="l" t="t" r="r" b="b"/>
              <a:pathLst>
                <a:path w="4208703">
                  <a:moveTo>
                    <a:pt x="0" y="0"/>
                  </a:moveTo>
                  <a:lnTo>
                    <a:pt x="4208703" y="0"/>
                  </a:lnTo>
                </a:path>
              </a:pathLst>
            </a:custGeom>
            <a:ln w="9525">
              <a:solidFill>
                <a:srgbClr val="939597"/>
              </a:solidFill>
            </a:ln>
          </p:spPr>
          <p:txBody>
            <a:bodyPr wrap="square" lIns="0" tIns="0" rIns="0" bIns="0" rtlCol="0">
              <a:noAutofit/>
            </a:bodyPr>
            <a:lstStyle/>
            <a:p>
              <a:endParaRPr/>
            </a:p>
          </p:txBody>
        </p:sp>
        <p:sp>
          <p:nvSpPr>
            <p:cNvPr id="174" name="object 174"/>
            <p:cNvSpPr/>
            <p:nvPr/>
          </p:nvSpPr>
          <p:spPr>
            <a:xfrm>
              <a:off x="665299" y="6685396"/>
              <a:ext cx="4208703" cy="0"/>
            </a:xfrm>
            <a:custGeom>
              <a:avLst/>
              <a:gdLst/>
              <a:ahLst/>
              <a:cxnLst/>
              <a:rect l="l" t="t" r="r" b="b"/>
              <a:pathLst>
                <a:path w="4208703">
                  <a:moveTo>
                    <a:pt x="0" y="0"/>
                  </a:moveTo>
                  <a:lnTo>
                    <a:pt x="4208703" y="0"/>
                  </a:lnTo>
                </a:path>
              </a:pathLst>
            </a:custGeom>
            <a:ln w="9525">
              <a:solidFill>
                <a:srgbClr val="939597"/>
              </a:solidFill>
            </a:ln>
          </p:spPr>
          <p:txBody>
            <a:bodyPr wrap="square" lIns="0" tIns="0" rIns="0" bIns="0" rtlCol="0">
              <a:noAutofit/>
            </a:bodyPr>
            <a:lstStyle/>
            <a:p>
              <a:endParaRPr/>
            </a:p>
          </p:txBody>
        </p:sp>
        <p:sp>
          <p:nvSpPr>
            <p:cNvPr id="173" name="object 173"/>
            <p:cNvSpPr/>
            <p:nvPr/>
          </p:nvSpPr>
          <p:spPr>
            <a:xfrm>
              <a:off x="665299" y="7282296"/>
              <a:ext cx="4208703" cy="0"/>
            </a:xfrm>
            <a:custGeom>
              <a:avLst/>
              <a:gdLst/>
              <a:ahLst/>
              <a:cxnLst/>
              <a:rect l="l" t="t" r="r" b="b"/>
              <a:pathLst>
                <a:path w="4208703">
                  <a:moveTo>
                    <a:pt x="0" y="0"/>
                  </a:moveTo>
                  <a:lnTo>
                    <a:pt x="4208703" y="0"/>
                  </a:lnTo>
                </a:path>
              </a:pathLst>
            </a:custGeom>
            <a:ln w="9525">
              <a:solidFill>
                <a:srgbClr val="939597"/>
              </a:solidFill>
            </a:ln>
          </p:spPr>
          <p:txBody>
            <a:bodyPr wrap="square" lIns="0" tIns="0" rIns="0" bIns="0" rtlCol="0">
              <a:noAutofit/>
            </a:bodyPr>
            <a:lstStyle/>
            <a:p>
              <a:endParaRPr/>
            </a:p>
          </p:txBody>
        </p:sp>
        <p:sp>
          <p:nvSpPr>
            <p:cNvPr id="172" name="object 172"/>
            <p:cNvSpPr/>
            <p:nvPr/>
          </p:nvSpPr>
          <p:spPr>
            <a:xfrm>
              <a:off x="665299" y="5119067"/>
              <a:ext cx="4208703" cy="0"/>
            </a:xfrm>
            <a:custGeom>
              <a:avLst/>
              <a:gdLst/>
              <a:ahLst/>
              <a:cxnLst/>
              <a:rect l="l" t="t" r="r" b="b"/>
              <a:pathLst>
                <a:path w="4208703">
                  <a:moveTo>
                    <a:pt x="0" y="0"/>
                  </a:moveTo>
                  <a:lnTo>
                    <a:pt x="4208703" y="0"/>
                  </a:lnTo>
                </a:path>
              </a:pathLst>
            </a:custGeom>
            <a:ln w="9525">
              <a:solidFill>
                <a:srgbClr val="939597"/>
              </a:solidFill>
            </a:ln>
          </p:spPr>
          <p:txBody>
            <a:bodyPr wrap="square" lIns="0" tIns="0" rIns="0" bIns="0" rtlCol="0">
              <a:noAutofit/>
            </a:bodyPr>
            <a:lstStyle/>
            <a:p>
              <a:endParaRPr/>
            </a:p>
          </p:txBody>
        </p:sp>
        <p:sp>
          <p:nvSpPr>
            <p:cNvPr id="171" name="object 171"/>
            <p:cNvSpPr/>
            <p:nvPr/>
          </p:nvSpPr>
          <p:spPr>
            <a:xfrm>
              <a:off x="665299" y="5741367"/>
              <a:ext cx="4208703" cy="0"/>
            </a:xfrm>
            <a:custGeom>
              <a:avLst/>
              <a:gdLst/>
              <a:ahLst/>
              <a:cxnLst/>
              <a:rect l="l" t="t" r="r" b="b"/>
              <a:pathLst>
                <a:path w="4208703">
                  <a:moveTo>
                    <a:pt x="0" y="0"/>
                  </a:moveTo>
                  <a:lnTo>
                    <a:pt x="4208703" y="0"/>
                  </a:lnTo>
                </a:path>
              </a:pathLst>
            </a:custGeom>
            <a:ln w="9525">
              <a:solidFill>
                <a:srgbClr val="939597"/>
              </a:solidFill>
            </a:ln>
          </p:spPr>
          <p:txBody>
            <a:bodyPr wrap="square" lIns="0" tIns="0" rIns="0" bIns="0" rtlCol="0">
              <a:noAutofit/>
            </a:bodyPr>
            <a:lstStyle/>
            <a:p>
              <a:endParaRPr/>
            </a:p>
          </p:txBody>
        </p:sp>
        <p:sp>
          <p:nvSpPr>
            <p:cNvPr id="170" name="object 170"/>
            <p:cNvSpPr/>
            <p:nvPr/>
          </p:nvSpPr>
          <p:spPr>
            <a:xfrm>
              <a:off x="665299" y="6350967"/>
              <a:ext cx="4208703" cy="0"/>
            </a:xfrm>
            <a:custGeom>
              <a:avLst/>
              <a:gdLst/>
              <a:ahLst/>
              <a:cxnLst/>
              <a:rect l="l" t="t" r="r" b="b"/>
              <a:pathLst>
                <a:path w="4208703">
                  <a:moveTo>
                    <a:pt x="0" y="0"/>
                  </a:moveTo>
                  <a:lnTo>
                    <a:pt x="4208703" y="0"/>
                  </a:lnTo>
                </a:path>
              </a:pathLst>
            </a:custGeom>
            <a:ln w="9525">
              <a:solidFill>
                <a:srgbClr val="939597"/>
              </a:solidFill>
            </a:ln>
          </p:spPr>
          <p:txBody>
            <a:bodyPr wrap="square" lIns="0" tIns="0" rIns="0" bIns="0" rtlCol="0">
              <a:noAutofit/>
            </a:bodyPr>
            <a:lstStyle/>
            <a:p>
              <a:endParaRPr/>
            </a:p>
          </p:txBody>
        </p:sp>
        <p:sp>
          <p:nvSpPr>
            <p:cNvPr id="169" name="object 169"/>
            <p:cNvSpPr/>
            <p:nvPr/>
          </p:nvSpPr>
          <p:spPr>
            <a:xfrm>
              <a:off x="665299" y="6960567"/>
              <a:ext cx="4208703" cy="0"/>
            </a:xfrm>
            <a:custGeom>
              <a:avLst/>
              <a:gdLst/>
              <a:ahLst/>
              <a:cxnLst/>
              <a:rect l="l" t="t" r="r" b="b"/>
              <a:pathLst>
                <a:path w="4208703">
                  <a:moveTo>
                    <a:pt x="0" y="0"/>
                  </a:moveTo>
                  <a:lnTo>
                    <a:pt x="4208703" y="0"/>
                  </a:lnTo>
                </a:path>
              </a:pathLst>
            </a:custGeom>
            <a:ln w="9525">
              <a:solidFill>
                <a:srgbClr val="939597"/>
              </a:solidFill>
            </a:ln>
          </p:spPr>
          <p:txBody>
            <a:bodyPr wrap="square" lIns="0" tIns="0" rIns="0" bIns="0" rtlCol="0">
              <a:noAutofit/>
            </a:bodyPr>
            <a:lstStyle/>
            <a:p>
              <a:endParaRPr/>
            </a:p>
          </p:txBody>
        </p:sp>
        <p:sp>
          <p:nvSpPr>
            <p:cNvPr id="168" name="object 168"/>
            <p:cNvSpPr/>
            <p:nvPr/>
          </p:nvSpPr>
          <p:spPr>
            <a:xfrm>
              <a:off x="665299" y="7557467"/>
              <a:ext cx="4208703" cy="0"/>
            </a:xfrm>
            <a:custGeom>
              <a:avLst/>
              <a:gdLst/>
              <a:ahLst/>
              <a:cxnLst/>
              <a:rect l="l" t="t" r="r" b="b"/>
              <a:pathLst>
                <a:path w="4208703">
                  <a:moveTo>
                    <a:pt x="0" y="0"/>
                  </a:moveTo>
                  <a:lnTo>
                    <a:pt x="4208703" y="0"/>
                  </a:lnTo>
                </a:path>
              </a:pathLst>
            </a:custGeom>
            <a:ln w="9525">
              <a:solidFill>
                <a:srgbClr val="939597"/>
              </a:solidFill>
            </a:ln>
          </p:spPr>
          <p:txBody>
            <a:bodyPr wrap="square" lIns="0" tIns="0" rIns="0" bIns="0" rtlCol="0">
              <a:noAutofit/>
            </a:bodyPr>
            <a:lstStyle/>
            <a:p>
              <a:endParaRPr/>
            </a:p>
          </p:txBody>
        </p:sp>
        <p:sp>
          <p:nvSpPr>
            <p:cNvPr id="74" name="object 74"/>
            <p:cNvSpPr/>
            <p:nvPr/>
          </p:nvSpPr>
          <p:spPr>
            <a:xfrm>
              <a:off x="6227838" y="1485760"/>
              <a:ext cx="4040949" cy="1897494"/>
            </a:xfrm>
            <a:custGeom>
              <a:avLst/>
              <a:gdLst/>
              <a:ahLst/>
              <a:cxnLst/>
              <a:rect l="l" t="t" r="r" b="b"/>
              <a:pathLst>
                <a:path w="4040949" h="1897494">
                  <a:moveTo>
                    <a:pt x="0" y="1084275"/>
                  </a:moveTo>
                  <a:lnTo>
                    <a:pt x="0" y="1897494"/>
                  </a:lnTo>
                  <a:lnTo>
                    <a:pt x="460540" y="1897494"/>
                  </a:lnTo>
                  <a:lnTo>
                    <a:pt x="460540" y="271068"/>
                  </a:lnTo>
                  <a:lnTo>
                    <a:pt x="4040949" y="271068"/>
                  </a:lnTo>
                  <a:lnTo>
                    <a:pt x="4040949" y="0"/>
                  </a:lnTo>
                  <a:lnTo>
                    <a:pt x="0" y="0"/>
                  </a:lnTo>
                  <a:lnTo>
                    <a:pt x="0" y="1084275"/>
                  </a:lnTo>
                  <a:close/>
                </a:path>
              </a:pathLst>
            </a:custGeom>
            <a:solidFill>
              <a:srgbClr val="00ADEF"/>
            </a:solidFill>
          </p:spPr>
          <p:txBody>
            <a:bodyPr wrap="square" lIns="0" tIns="0" rIns="0" bIns="0" rtlCol="0">
              <a:noAutofit/>
            </a:bodyPr>
            <a:lstStyle/>
            <a:p>
              <a:endParaRPr/>
            </a:p>
          </p:txBody>
        </p:sp>
        <p:sp>
          <p:nvSpPr>
            <p:cNvPr id="75" name="object 75"/>
            <p:cNvSpPr/>
            <p:nvPr/>
          </p:nvSpPr>
          <p:spPr>
            <a:xfrm>
              <a:off x="6227838" y="1485760"/>
              <a:ext cx="460540" cy="271068"/>
            </a:xfrm>
            <a:custGeom>
              <a:avLst/>
              <a:gdLst/>
              <a:ahLst/>
              <a:cxnLst/>
              <a:rect l="l" t="t" r="r" b="b"/>
              <a:pathLst>
                <a:path w="460540" h="271068">
                  <a:moveTo>
                    <a:pt x="0" y="0"/>
                  </a:moveTo>
                  <a:lnTo>
                    <a:pt x="0" y="271068"/>
                  </a:lnTo>
                  <a:lnTo>
                    <a:pt x="460540" y="271068"/>
                  </a:lnTo>
                  <a:lnTo>
                    <a:pt x="460540" y="0"/>
                  </a:lnTo>
                  <a:lnTo>
                    <a:pt x="0" y="0"/>
                  </a:lnTo>
                  <a:close/>
                </a:path>
              </a:pathLst>
            </a:custGeom>
            <a:solidFill>
              <a:srgbClr val="00ADEF"/>
            </a:solidFill>
          </p:spPr>
          <p:txBody>
            <a:bodyPr wrap="square" lIns="0" tIns="0" rIns="0" bIns="0" rtlCol="0">
              <a:noAutofit/>
            </a:bodyPr>
            <a:lstStyle/>
            <a:p>
              <a:endParaRPr/>
            </a:p>
          </p:txBody>
        </p:sp>
        <p:sp>
          <p:nvSpPr>
            <p:cNvPr id="76" name="object 76"/>
            <p:cNvSpPr/>
            <p:nvPr/>
          </p:nvSpPr>
          <p:spPr>
            <a:xfrm>
              <a:off x="6688378" y="1485760"/>
              <a:ext cx="895108" cy="271068"/>
            </a:xfrm>
            <a:custGeom>
              <a:avLst/>
              <a:gdLst/>
              <a:ahLst/>
              <a:cxnLst/>
              <a:rect l="l" t="t" r="r" b="b"/>
              <a:pathLst>
                <a:path w="895108" h="271068">
                  <a:moveTo>
                    <a:pt x="0" y="0"/>
                  </a:moveTo>
                  <a:lnTo>
                    <a:pt x="0" y="271068"/>
                  </a:lnTo>
                  <a:lnTo>
                    <a:pt x="895108" y="271068"/>
                  </a:lnTo>
                  <a:lnTo>
                    <a:pt x="895108" y="0"/>
                  </a:lnTo>
                  <a:lnTo>
                    <a:pt x="0" y="0"/>
                  </a:lnTo>
                  <a:close/>
                </a:path>
              </a:pathLst>
            </a:custGeom>
            <a:solidFill>
              <a:srgbClr val="00ADEF"/>
            </a:solidFill>
          </p:spPr>
          <p:txBody>
            <a:bodyPr wrap="square" lIns="0" tIns="0" rIns="0" bIns="0" rtlCol="0">
              <a:noAutofit/>
            </a:bodyPr>
            <a:lstStyle/>
            <a:p>
              <a:endParaRPr/>
            </a:p>
          </p:txBody>
        </p:sp>
        <p:sp>
          <p:nvSpPr>
            <p:cNvPr id="77" name="object 77"/>
            <p:cNvSpPr/>
            <p:nvPr/>
          </p:nvSpPr>
          <p:spPr>
            <a:xfrm>
              <a:off x="7583474" y="1485760"/>
              <a:ext cx="895108" cy="271068"/>
            </a:xfrm>
            <a:custGeom>
              <a:avLst/>
              <a:gdLst/>
              <a:ahLst/>
              <a:cxnLst/>
              <a:rect l="l" t="t" r="r" b="b"/>
              <a:pathLst>
                <a:path w="895108" h="271068">
                  <a:moveTo>
                    <a:pt x="0" y="0"/>
                  </a:moveTo>
                  <a:lnTo>
                    <a:pt x="0" y="271068"/>
                  </a:lnTo>
                  <a:lnTo>
                    <a:pt x="895108" y="271068"/>
                  </a:lnTo>
                  <a:lnTo>
                    <a:pt x="895108" y="0"/>
                  </a:lnTo>
                  <a:lnTo>
                    <a:pt x="0" y="0"/>
                  </a:lnTo>
                  <a:close/>
                </a:path>
              </a:pathLst>
            </a:custGeom>
            <a:solidFill>
              <a:srgbClr val="00ADEF"/>
            </a:solidFill>
          </p:spPr>
          <p:txBody>
            <a:bodyPr wrap="square" lIns="0" tIns="0" rIns="0" bIns="0" rtlCol="0">
              <a:noAutofit/>
            </a:bodyPr>
            <a:lstStyle/>
            <a:p>
              <a:endParaRPr/>
            </a:p>
          </p:txBody>
        </p:sp>
        <p:sp>
          <p:nvSpPr>
            <p:cNvPr id="79" name="object 79"/>
            <p:cNvSpPr/>
            <p:nvPr/>
          </p:nvSpPr>
          <p:spPr>
            <a:xfrm>
              <a:off x="9373679" y="1485760"/>
              <a:ext cx="895108" cy="271068"/>
            </a:xfrm>
            <a:custGeom>
              <a:avLst/>
              <a:gdLst/>
              <a:ahLst/>
              <a:cxnLst/>
              <a:rect l="l" t="t" r="r" b="b"/>
              <a:pathLst>
                <a:path w="895108" h="271068">
                  <a:moveTo>
                    <a:pt x="0" y="0"/>
                  </a:moveTo>
                  <a:lnTo>
                    <a:pt x="0" y="271068"/>
                  </a:lnTo>
                  <a:lnTo>
                    <a:pt x="895108" y="271068"/>
                  </a:lnTo>
                  <a:lnTo>
                    <a:pt x="895108" y="0"/>
                  </a:lnTo>
                  <a:lnTo>
                    <a:pt x="0" y="0"/>
                  </a:lnTo>
                  <a:close/>
                </a:path>
              </a:pathLst>
            </a:custGeom>
            <a:solidFill>
              <a:srgbClr val="00ADEF"/>
            </a:solidFill>
          </p:spPr>
          <p:txBody>
            <a:bodyPr wrap="square" lIns="0" tIns="0" rIns="0" bIns="0" rtlCol="0">
              <a:noAutofit/>
            </a:bodyPr>
            <a:lstStyle/>
            <a:p>
              <a:endParaRPr/>
            </a:p>
          </p:txBody>
        </p:sp>
        <p:sp>
          <p:nvSpPr>
            <p:cNvPr id="80" name="object 80"/>
            <p:cNvSpPr/>
            <p:nvPr/>
          </p:nvSpPr>
          <p:spPr>
            <a:xfrm>
              <a:off x="6227838" y="1756829"/>
              <a:ext cx="460540" cy="271068"/>
            </a:xfrm>
            <a:custGeom>
              <a:avLst/>
              <a:gdLst/>
              <a:ahLst/>
              <a:cxnLst/>
              <a:rect l="l" t="t" r="r" b="b"/>
              <a:pathLst>
                <a:path w="460540" h="271068">
                  <a:moveTo>
                    <a:pt x="0" y="0"/>
                  </a:moveTo>
                  <a:lnTo>
                    <a:pt x="0" y="271068"/>
                  </a:lnTo>
                  <a:lnTo>
                    <a:pt x="460540" y="271068"/>
                  </a:lnTo>
                  <a:lnTo>
                    <a:pt x="460540" y="0"/>
                  </a:lnTo>
                  <a:lnTo>
                    <a:pt x="0" y="0"/>
                  </a:lnTo>
                  <a:close/>
                </a:path>
              </a:pathLst>
            </a:custGeom>
            <a:solidFill>
              <a:srgbClr val="00ADEF"/>
            </a:solidFill>
          </p:spPr>
          <p:txBody>
            <a:bodyPr wrap="square" lIns="0" tIns="0" rIns="0" bIns="0" rtlCol="0">
              <a:noAutofit/>
            </a:bodyPr>
            <a:lstStyle/>
            <a:p>
              <a:endParaRPr/>
            </a:p>
          </p:txBody>
        </p:sp>
        <p:sp>
          <p:nvSpPr>
            <p:cNvPr id="81" name="object 81"/>
            <p:cNvSpPr/>
            <p:nvPr/>
          </p:nvSpPr>
          <p:spPr>
            <a:xfrm>
              <a:off x="6227838" y="2027897"/>
              <a:ext cx="460540" cy="271068"/>
            </a:xfrm>
            <a:custGeom>
              <a:avLst/>
              <a:gdLst/>
              <a:ahLst/>
              <a:cxnLst/>
              <a:rect l="l" t="t" r="r" b="b"/>
              <a:pathLst>
                <a:path w="460540" h="271068">
                  <a:moveTo>
                    <a:pt x="0" y="0"/>
                  </a:moveTo>
                  <a:lnTo>
                    <a:pt x="0" y="271068"/>
                  </a:lnTo>
                  <a:lnTo>
                    <a:pt x="460540" y="271068"/>
                  </a:lnTo>
                  <a:lnTo>
                    <a:pt x="460540" y="0"/>
                  </a:lnTo>
                  <a:lnTo>
                    <a:pt x="0" y="0"/>
                  </a:lnTo>
                  <a:close/>
                </a:path>
              </a:pathLst>
            </a:custGeom>
            <a:solidFill>
              <a:srgbClr val="00ADEF"/>
            </a:solidFill>
          </p:spPr>
          <p:txBody>
            <a:bodyPr wrap="square" lIns="0" tIns="0" rIns="0" bIns="0" rtlCol="0">
              <a:noAutofit/>
            </a:bodyPr>
            <a:lstStyle/>
            <a:p>
              <a:endParaRPr/>
            </a:p>
          </p:txBody>
        </p:sp>
        <p:sp>
          <p:nvSpPr>
            <p:cNvPr id="82" name="object 82"/>
            <p:cNvSpPr/>
            <p:nvPr/>
          </p:nvSpPr>
          <p:spPr>
            <a:xfrm>
              <a:off x="6227838" y="2298966"/>
              <a:ext cx="460540" cy="271068"/>
            </a:xfrm>
            <a:custGeom>
              <a:avLst/>
              <a:gdLst/>
              <a:ahLst/>
              <a:cxnLst/>
              <a:rect l="l" t="t" r="r" b="b"/>
              <a:pathLst>
                <a:path w="460540" h="271068">
                  <a:moveTo>
                    <a:pt x="0" y="0"/>
                  </a:moveTo>
                  <a:lnTo>
                    <a:pt x="0" y="271068"/>
                  </a:lnTo>
                  <a:lnTo>
                    <a:pt x="460540" y="271068"/>
                  </a:lnTo>
                  <a:lnTo>
                    <a:pt x="460540" y="0"/>
                  </a:lnTo>
                  <a:lnTo>
                    <a:pt x="0" y="0"/>
                  </a:lnTo>
                  <a:close/>
                </a:path>
              </a:pathLst>
            </a:custGeom>
            <a:solidFill>
              <a:srgbClr val="00ADEF"/>
            </a:solidFill>
          </p:spPr>
          <p:txBody>
            <a:bodyPr wrap="square" lIns="0" tIns="0" rIns="0" bIns="0" rtlCol="0">
              <a:noAutofit/>
            </a:bodyPr>
            <a:lstStyle/>
            <a:p>
              <a:endParaRPr/>
            </a:p>
          </p:txBody>
        </p:sp>
        <p:sp>
          <p:nvSpPr>
            <p:cNvPr id="83" name="object 83"/>
            <p:cNvSpPr/>
            <p:nvPr/>
          </p:nvSpPr>
          <p:spPr>
            <a:xfrm>
              <a:off x="6227838" y="2570048"/>
              <a:ext cx="460540" cy="271068"/>
            </a:xfrm>
            <a:custGeom>
              <a:avLst/>
              <a:gdLst/>
              <a:ahLst/>
              <a:cxnLst/>
              <a:rect l="l" t="t" r="r" b="b"/>
              <a:pathLst>
                <a:path w="460540" h="271068">
                  <a:moveTo>
                    <a:pt x="0" y="0"/>
                  </a:moveTo>
                  <a:lnTo>
                    <a:pt x="0" y="271068"/>
                  </a:lnTo>
                  <a:lnTo>
                    <a:pt x="460540" y="271068"/>
                  </a:lnTo>
                  <a:lnTo>
                    <a:pt x="460540" y="0"/>
                  </a:lnTo>
                  <a:lnTo>
                    <a:pt x="0" y="0"/>
                  </a:lnTo>
                  <a:close/>
                </a:path>
              </a:pathLst>
            </a:custGeom>
            <a:solidFill>
              <a:srgbClr val="00ADEF"/>
            </a:solidFill>
          </p:spPr>
          <p:txBody>
            <a:bodyPr wrap="square" lIns="0" tIns="0" rIns="0" bIns="0" rtlCol="0">
              <a:noAutofit/>
            </a:bodyPr>
            <a:lstStyle/>
            <a:p>
              <a:endParaRPr/>
            </a:p>
          </p:txBody>
        </p:sp>
        <p:sp>
          <p:nvSpPr>
            <p:cNvPr id="84" name="object 84"/>
            <p:cNvSpPr/>
            <p:nvPr/>
          </p:nvSpPr>
          <p:spPr>
            <a:xfrm>
              <a:off x="6227838" y="2841117"/>
              <a:ext cx="460540" cy="271068"/>
            </a:xfrm>
            <a:custGeom>
              <a:avLst/>
              <a:gdLst/>
              <a:ahLst/>
              <a:cxnLst/>
              <a:rect l="l" t="t" r="r" b="b"/>
              <a:pathLst>
                <a:path w="460540" h="271068">
                  <a:moveTo>
                    <a:pt x="0" y="0"/>
                  </a:moveTo>
                  <a:lnTo>
                    <a:pt x="0" y="271068"/>
                  </a:lnTo>
                  <a:lnTo>
                    <a:pt x="460540" y="271068"/>
                  </a:lnTo>
                  <a:lnTo>
                    <a:pt x="460540" y="0"/>
                  </a:lnTo>
                  <a:lnTo>
                    <a:pt x="0" y="0"/>
                  </a:lnTo>
                  <a:close/>
                </a:path>
              </a:pathLst>
            </a:custGeom>
            <a:solidFill>
              <a:srgbClr val="00ADEF"/>
            </a:solidFill>
          </p:spPr>
          <p:txBody>
            <a:bodyPr wrap="square" lIns="0" tIns="0" rIns="0" bIns="0" rtlCol="0">
              <a:noAutofit/>
            </a:bodyPr>
            <a:lstStyle/>
            <a:p>
              <a:endParaRPr/>
            </a:p>
          </p:txBody>
        </p:sp>
        <p:sp>
          <p:nvSpPr>
            <p:cNvPr id="85" name="object 85"/>
            <p:cNvSpPr/>
            <p:nvPr/>
          </p:nvSpPr>
          <p:spPr>
            <a:xfrm>
              <a:off x="6227838" y="3112185"/>
              <a:ext cx="460540" cy="271068"/>
            </a:xfrm>
            <a:custGeom>
              <a:avLst/>
              <a:gdLst/>
              <a:ahLst/>
              <a:cxnLst/>
              <a:rect l="l" t="t" r="r" b="b"/>
              <a:pathLst>
                <a:path w="460540" h="271068">
                  <a:moveTo>
                    <a:pt x="0" y="0"/>
                  </a:moveTo>
                  <a:lnTo>
                    <a:pt x="0" y="271068"/>
                  </a:lnTo>
                  <a:lnTo>
                    <a:pt x="460540" y="271068"/>
                  </a:lnTo>
                  <a:lnTo>
                    <a:pt x="460540" y="0"/>
                  </a:lnTo>
                  <a:lnTo>
                    <a:pt x="0" y="0"/>
                  </a:lnTo>
                  <a:close/>
                </a:path>
              </a:pathLst>
            </a:custGeom>
            <a:solidFill>
              <a:srgbClr val="00ADEF"/>
            </a:solidFill>
          </p:spPr>
          <p:txBody>
            <a:bodyPr wrap="square" lIns="0" tIns="0" rIns="0" bIns="0" rtlCol="0">
              <a:noAutofit/>
            </a:bodyPr>
            <a:lstStyle/>
            <a:p>
              <a:endParaRPr/>
            </a:p>
          </p:txBody>
        </p:sp>
        <p:sp>
          <p:nvSpPr>
            <p:cNvPr id="86" name="object 86"/>
            <p:cNvSpPr/>
            <p:nvPr/>
          </p:nvSpPr>
          <p:spPr>
            <a:xfrm>
              <a:off x="6223072" y="1485757"/>
              <a:ext cx="465302" cy="0"/>
            </a:xfrm>
            <a:custGeom>
              <a:avLst/>
              <a:gdLst/>
              <a:ahLst/>
              <a:cxnLst/>
              <a:rect l="l" t="t" r="r" b="b"/>
              <a:pathLst>
                <a:path w="465302">
                  <a:moveTo>
                    <a:pt x="0" y="0"/>
                  </a:moveTo>
                  <a:lnTo>
                    <a:pt x="465302" y="0"/>
                  </a:lnTo>
                </a:path>
              </a:pathLst>
            </a:custGeom>
            <a:ln w="9525">
              <a:solidFill>
                <a:srgbClr val="000000"/>
              </a:solidFill>
            </a:ln>
          </p:spPr>
          <p:txBody>
            <a:bodyPr wrap="square" lIns="0" tIns="0" rIns="0" bIns="0" rtlCol="0">
              <a:noAutofit/>
            </a:bodyPr>
            <a:lstStyle/>
            <a:p>
              <a:endParaRPr/>
            </a:p>
          </p:txBody>
        </p:sp>
        <p:sp>
          <p:nvSpPr>
            <p:cNvPr id="87" name="object 87"/>
            <p:cNvSpPr/>
            <p:nvPr/>
          </p:nvSpPr>
          <p:spPr>
            <a:xfrm>
              <a:off x="6227834" y="1490522"/>
              <a:ext cx="0" cy="266306"/>
            </a:xfrm>
            <a:custGeom>
              <a:avLst/>
              <a:gdLst/>
              <a:ahLst/>
              <a:cxnLst/>
              <a:rect l="l" t="t" r="r" b="b"/>
              <a:pathLst>
                <a:path h="266306">
                  <a:moveTo>
                    <a:pt x="0" y="266306"/>
                  </a:moveTo>
                  <a:lnTo>
                    <a:pt x="0" y="0"/>
                  </a:lnTo>
                </a:path>
              </a:pathLst>
            </a:custGeom>
            <a:ln w="9525">
              <a:solidFill>
                <a:srgbClr val="000000"/>
              </a:solidFill>
            </a:ln>
          </p:spPr>
          <p:txBody>
            <a:bodyPr wrap="square" lIns="0" tIns="0" rIns="0" bIns="0" rtlCol="0">
              <a:noAutofit/>
            </a:bodyPr>
            <a:lstStyle/>
            <a:p>
              <a:endParaRPr/>
            </a:p>
          </p:txBody>
        </p:sp>
        <p:sp>
          <p:nvSpPr>
            <p:cNvPr id="88" name="object 88"/>
            <p:cNvSpPr/>
            <p:nvPr/>
          </p:nvSpPr>
          <p:spPr>
            <a:xfrm>
              <a:off x="6688374" y="1485757"/>
              <a:ext cx="895108" cy="0"/>
            </a:xfrm>
            <a:custGeom>
              <a:avLst/>
              <a:gdLst/>
              <a:ahLst/>
              <a:cxnLst/>
              <a:rect l="l" t="t" r="r" b="b"/>
              <a:pathLst>
                <a:path w="895108">
                  <a:moveTo>
                    <a:pt x="0" y="0"/>
                  </a:moveTo>
                  <a:lnTo>
                    <a:pt x="895108" y="0"/>
                  </a:lnTo>
                </a:path>
              </a:pathLst>
            </a:custGeom>
            <a:ln w="9525">
              <a:solidFill>
                <a:srgbClr val="000000"/>
              </a:solidFill>
            </a:ln>
          </p:spPr>
          <p:txBody>
            <a:bodyPr wrap="square" lIns="0" tIns="0" rIns="0" bIns="0" rtlCol="0">
              <a:noAutofit/>
            </a:bodyPr>
            <a:lstStyle/>
            <a:p>
              <a:endParaRPr/>
            </a:p>
          </p:txBody>
        </p:sp>
        <p:sp>
          <p:nvSpPr>
            <p:cNvPr id="89" name="object 89"/>
            <p:cNvSpPr/>
            <p:nvPr/>
          </p:nvSpPr>
          <p:spPr>
            <a:xfrm>
              <a:off x="7583477" y="1485757"/>
              <a:ext cx="895108" cy="0"/>
            </a:xfrm>
            <a:custGeom>
              <a:avLst/>
              <a:gdLst/>
              <a:ahLst/>
              <a:cxnLst/>
              <a:rect l="l" t="t" r="r" b="b"/>
              <a:pathLst>
                <a:path w="895108">
                  <a:moveTo>
                    <a:pt x="0" y="0"/>
                  </a:moveTo>
                  <a:lnTo>
                    <a:pt x="895108" y="0"/>
                  </a:lnTo>
                </a:path>
              </a:pathLst>
            </a:custGeom>
            <a:ln w="9525">
              <a:solidFill>
                <a:srgbClr val="000000"/>
              </a:solidFill>
            </a:ln>
          </p:spPr>
          <p:txBody>
            <a:bodyPr wrap="square" lIns="0" tIns="0" rIns="0" bIns="0" rtlCol="0">
              <a:noAutofit/>
            </a:bodyPr>
            <a:lstStyle/>
            <a:p>
              <a:endParaRPr/>
            </a:p>
          </p:txBody>
        </p:sp>
        <p:sp>
          <p:nvSpPr>
            <p:cNvPr id="90" name="object 90"/>
            <p:cNvSpPr/>
            <p:nvPr/>
          </p:nvSpPr>
          <p:spPr>
            <a:xfrm>
              <a:off x="8478580" y="1485757"/>
              <a:ext cx="895108" cy="0"/>
            </a:xfrm>
            <a:custGeom>
              <a:avLst/>
              <a:gdLst/>
              <a:ahLst/>
              <a:cxnLst/>
              <a:rect l="l" t="t" r="r" b="b"/>
              <a:pathLst>
                <a:path w="895108">
                  <a:moveTo>
                    <a:pt x="0" y="0"/>
                  </a:moveTo>
                  <a:lnTo>
                    <a:pt x="895108" y="0"/>
                  </a:lnTo>
                </a:path>
              </a:pathLst>
            </a:custGeom>
            <a:ln w="9525">
              <a:solidFill>
                <a:srgbClr val="000000"/>
              </a:solidFill>
            </a:ln>
          </p:spPr>
          <p:txBody>
            <a:bodyPr wrap="square" lIns="0" tIns="0" rIns="0" bIns="0" rtlCol="0">
              <a:noAutofit/>
            </a:bodyPr>
            <a:lstStyle/>
            <a:p>
              <a:endParaRPr/>
            </a:p>
          </p:txBody>
        </p:sp>
        <p:sp>
          <p:nvSpPr>
            <p:cNvPr id="91" name="object 91"/>
            <p:cNvSpPr/>
            <p:nvPr/>
          </p:nvSpPr>
          <p:spPr>
            <a:xfrm>
              <a:off x="9373683" y="1485757"/>
              <a:ext cx="899871" cy="0"/>
            </a:xfrm>
            <a:custGeom>
              <a:avLst/>
              <a:gdLst/>
              <a:ahLst/>
              <a:cxnLst/>
              <a:rect l="l" t="t" r="r" b="b"/>
              <a:pathLst>
                <a:path w="899871">
                  <a:moveTo>
                    <a:pt x="0" y="0"/>
                  </a:moveTo>
                  <a:lnTo>
                    <a:pt x="899871" y="0"/>
                  </a:lnTo>
                </a:path>
              </a:pathLst>
            </a:custGeom>
            <a:ln w="9525">
              <a:solidFill>
                <a:srgbClr val="000000"/>
              </a:solidFill>
            </a:ln>
          </p:spPr>
          <p:txBody>
            <a:bodyPr wrap="square" lIns="0" tIns="0" rIns="0" bIns="0" rtlCol="0">
              <a:noAutofit/>
            </a:bodyPr>
            <a:lstStyle/>
            <a:p>
              <a:endParaRPr/>
            </a:p>
          </p:txBody>
        </p:sp>
        <p:sp>
          <p:nvSpPr>
            <p:cNvPr id="92" name="object 92"/>
            <p:cNvSpPr/>
            <p:nvPr/>
          </p:nvSpPr>
          <p:spPr>
            <a:xfrm>
              <a:off x="10268786" y="1490522"/>
              <a:ext cx="0" cy="266306"/>
            </a:xfrm>
            <a:custGeom>
              <a:avLst/>
              <a:gdLst/>
              <a:ahLst/>
              <a:cxnLst/>
              <a:rect l="l" t="t" r="r" b="b"/>
              <a:pathLst>
                <a:path h="266306">
                  <a:moveTo>
                    <a:pt x="0" y="266306"/>
                  </a:moveTo>
                  <a:lnTo>
                    <a:pt x="0" y="0"/>
                  </a:lnTo>
                </a:path>
              </a:pathLst>
            </a:custGeom>
            <a:ln w="9525">
              <a:solidFill>
                <a:srgbClr val="000000"/>
              </a:solidFill>
            </a:ln>
          </p:spPr>
          <p:txBody>
            <a:bodyPr wrap="square" lIns="0" tIns="0" rIns="0" bIns="0" rtlCol="0">
              <a:noAutofit/>
            </a:bodyPr>
            <a:lstStyle/>
            <a:p>
              <a:endParaRPr/>
            </a:p>
          </p:txBody>
        </p:sp>
        <p:sp>
          <p:nvSpPr>
            <p:cNvPr id="93" name="object 93"/>
            <p:cNvSpPr/>
            <p:nvPr/>
          </p:nvSpPr>
          <p:spPr>
            <a:xfrm>
              <a:off x="6227834" y="1756831"/>
              <a:ext cx="0" cy="271068"/>
            </a:xfrm>
            <a:custGeom>
              <a:avLst/>
              <a:gdLst/>
              <a:ahLst/>
              <a:cxnLst/>
              <a:rect l="l" t="t" r="r" b="b"/>
              <a:pathLst>
                <a:path h="271068">
                  <a:moveTo>
                    <a:pt x="0" y="271068"/>
                  </a:moveTo>
                  <a:lnTo>
                    <a:pt x="0" y="0"/>
                  </a:lnTo>
                </a:path>
              </a:pathLst>
            </a:custGeom>
            <a:ln w="9525">
              <a:solidFill>
                <a:srgbClr val="000000"/>
              </a:solidFill>
            </a:ln>
          </p:spPr>
          <p:txBody>
            <a:bodyPr wrap="square" lIns="0" tIns="0" rIns="0" bIns="0" rtlCol="0">
              <a:noAutofit/>
            </a:bodyPr>
            <a:lstStyle/>
            <a:p>
              <a:endParaRPr/>
            </a:p>
          </p:txBody>
        </p:sp>
        <p:sp>
          <p:nvSpPr>
            <p:cNvPr id="94" name="object 94"/>
            <p:cNvSpPr/>
            <p:nvPr/>
          </p:nvSpPr>
          <p:spPr>
            <a:xfrm>
              <a:off x="10268786" y="1756831"/>
              <a:ext cx="0" cy="271068"/>
            </a:xfrm>
            <a:custGeom>
              <a:avLst/>
              <a:gdLst/>
              <a:ahLst/>
              <a:cxnLst/>
              <a:rect l="l" t="t" r="r" b="b"/>
              <a:pathLst>
                <a:path h="271068">
                  <a:moveTo>
                    <a:pt x="0" y="271068"/>
                  </a:moveTo>
                  <a:lnTo>
                    <a:pt x="0" y="0"/>
                  </a:lnTo>
                </a:path>
              </a:pathLst>
            </a:custGeom>
            <a:ln w="9525">
              <a:solidFill>
                <a:srgbClr val="000000"/>
              </a:solidFill>
            </a:ln>
          </p:spPr>
          <p:txBody>
            <a:bodyPr wrap="square" lIns="0" tIns="0" rIns="0" bIns="0" rtlCol="0">
              <a:noAutofit/>
            </a:bodyPr>
            <a:lstStyle/>
            <a:p>
              <a:endParaRPr/>
            </a:p>
          </p:txBody>
        </p:sp>
        <p:sp>
          <p:nvSpPr>
            <p:cNvPr id="95" name="object 95"/>
            <p:cNvSpPr/>
            <p:nvPr/>
          </p:nvSpPr>
          <p:spPr>
            <a:xfrm>
              <a:off x="6227834" y="2027902"/>
              <a:ext cx="0" cy="271068"/>
            </a:xfrm>
            <a:custGeom>
              <a:avLst/>
              <a:gdLst/>
              <a:ahLst/>
              <a:cxnLst/>
              <a:rect l="l" t="t" r="r" b="b"/>
              <a:pathLst>
                <a:path h="271068">
                  <a:moveTo>
                    <a:pt x="0" y="271068"/>
                  </a:moveTo>
                  <a:lnTo>
                    <a:pt x="0" y="0"/>
                  </a:lnTo>
                </a:path>
              </a:pathLst>
            </a:custGeom>
            <a:ln w="9525">
              <a:solidFill>
                <a:srgbClr val="000000"/>
              </a:solidFill>
            </a:ln>
          </p:spPr>
          <p:txBody>
            <a:bodyPr wrap="square" lIns="0" tIns="0" rIns="0" bIns="0" rtlCol="0">
              <a:noAutofit/>
            </a:bodyPr>
            <a:lstStyle/>
            <a:p>
              <a:endParaRPr/>
            </a:p>
          </p:txBody>
        </p:sp>
        <p:sp>
          <p:nvSpPr>
            <p:cNvPr id="96" name="object 96"/>
            <p:cNvSpPr/>
            <p:nvPr/>
          </p:nvSpPr>
          <p:spPr>
            <a:xfrm>
              <a:off x="10268786" y="2027902"/>
              <a:ext cx="0" cy="271068"/>
            </a:xfrm>
            <a:custGeom>
              <a:avLst/>
              <a:gdLst/>
              <a:ahLst/>
              <a:cxnLst/>
              <a:rect l="l" t="t" r="r" b="b"/>
              <a:pathLst>
                <a:path h="271068">
                  <a:moveTo>
                    <a:pt x="0" y="271068"/>
                  </a:moveTo>
                  <a:lnTo>
                    <a:pt x="0" y="0"/>
                  </a:lnTo>
                </a:path>
              </a:pathLst>
            </a:custGeom>
            <a:ln w="9525">
              <a:solidFill>
                <a:srgbClr val="000000"/>
              </a:solidFill>
            </a:ln>
          </p:spPr>
          <p:txBody>
            <a:bodyPr wrap="square" lIns="0" tIns="0" rIns="0" bIns="0" rtlCol="0">
              <a:noAutofit/>
            </a:bodyPr>
            <a:lstStyle/>
            <a:p>
              <a:endParaRPr/>
            </a:p>
          </p:txBody>
        </p:sp>
        <p:sp>
          <p:nvSpPr>
            <p:cNvPr id="97" name="object 97"/>
            <p:cNvSpPr/>
            <p:nvPr/>
          </p:nvSpPr>
          <p:spPr>
            <a:xfrm>
              <a:off x="6227834" y="2298974"/>
              <a:ext cx="0" cy="271068"/>
            </a:xfrm>
            <a:custGeom>
              <a:avLst/>
              <a:gdLst/>
              <a:ahLst/>
              <a:cxnLst/>
              <a:rect l="l" t="t" r="r" b="b"/>
              <a:pathLst>
                <a:path h="271068">
                  <a:moveTo>
                    <a:pt x="0" y="271068"/>
                  </a:moveTo>
                  <a:lnTo>
                    <a:pt x="0" y="0"/>
                  </a:lnTo>
                </a:path>
              </a:pathLst>
            </a:custGeom>
            <a:ln w="9525">
              <a:solidFill>
                <a:srgbClr val="000000"/>
              </a:solidFill>
            </a:ln>
          </p:spPr>
          <p:txBody>
            <a:bodyPr wrap="square" lIns="0" tIns="0" rIns="0" bIns="0" rtlCol="0">
              <a:noAutofit/>
            </a:bodyPr>
            <a:lstStyle/>
            <a:p>
              <a:endParaRPr/>
            </a:p>
          </p:txBody>
        </p:sp>
        <p:sp>
          <p:nvSpPr>
            <p:cNvPr id="98" name="object 98"/>
            <p:cNvSpPr/>
            <p:nvPr/>
          </p:nvSpPr>
          <p:spPr>
            <a:xfrm>
              <a:off x="10268786" y="2298974"/>
              <a:ext cx="0" cy="271068"/>
            </a:xfrm>
            <a:custGeom>
              <a:avLst/>
              <a:gdLst/>
              <a:ahLst/>
              <a:cxnLst/>
              <a:rect l="l" t="t" r="r" b="b"/>
              <a:pathLst>
                <a:path h="271068">
                  <a:moveTo>
                    <a:pt x="0" y="271068"/>
                  </a:moveTo>
                  <a:lnTo>
                    <a:pt x="0" y="0"/>
                  </a:lnTo>
                </a:path>
              </a:pathLst>
            </a:custGeom>
            <a:ln w="9525">
              <a:solidFill>
                <a:srgbClr val="000000"/>
              </a:solidFill>
            </a:ln>
          </p:spPr>
          <p:txBody>
            <a:bodyPr wrap="square" lIns="0" tIns="0" rIns="0" bIns="0" rtlCol="0">
              <a:noAutofit/>
            </a:bodyPr>
            <a:lstStyle/>
            <a:p>
              <a:endParaRPr/>
            </a:p>
          </p:txBody>
        </p:sp>
        <p:sp>
          <p:nvSpPr>
            <p:cNvPr id="99" name="object 99"/>
            <p:cNvSpPr/>
            <p:nvPr/>
          </p:nvSpPr>
          <p:spPr>
            <a:xfrm>
              <a:off x="6227834" y="2570046"/>
              <a:ext cx="0" cy="271068"/>
            </a:xfrm>
            <a:custGeom>
              <a:avLst/>
              <a:gdLst/>
              <a:ahLst/>
              <a:cxnLst/>
              <a:rect l="l" t="t" r="r" b="b"/>
              <a:pathLst>
                <a:path h="271068">
                  <a:moveTo>
                    <a:pt x="0" y="271068"/>
                  </a:moveTo>
                  <a:lnTo>
                    <a:pt x="0" y="0"/>
                  </a:lnTo>
                </a:path>
              </a:pathLst>
            </a:custGeom>
            <a:ln w="9525">
              <a:solidFill>
                <a:srgbClr val="000000"/>
              </a:solidFill>
            </a:ln>
          </p:spPr>
          <p:txBody>
            <a:bodyPr wrap="square" lIns="0" tIns="0" rIns="0" bIns="0" rtlCol="0">
              <a:noAutofit/>
            </a:bodyPr>
            <a:lstStyle/>
            <a:p>
              <a:endParaRPr/>
            </a:p>
          </p:txBody>
        </p:sp>
        <p:sp>
          <p:nvSpPr>
            <p:cNvPr id="100" name="object 100"/>
            <p:cNvSpPr/>
            <p:nvPr/>
          </p:nvSpPr>
          <p:spPr>
            <a:xfrm>
              <a:off x="10268786" y="2570046"/>
              <a:ext cx="0" cy="271068"/>
            </a:xfrm>
            <a:custGeom>
              <a:avLst/>
              <a:gdLst/>
              <a:ahLst/>
              <a:cxnLst/>
              <a:rect l="l" t="t" r="r" b="b"/>
              <a:pathLst>
                <a:path h="271068">
                  <a:moveTo>
                    <a:pt x="0" y="271068"/>
                  </a:moveTo>
                  <a:lnTo>
                    <a:pt x="0" y="0"/>
                  </a:lnTo>
                </a:path>
              </a:pathLst>
            </a:custGeom>
            <a:ln w="9525">
              <a:solidFill>
                <a:srgbClr val="000000"/>
              </a:solidFill>
            </a:ln>
          </p:spPr>
          <p:txBody>
            <a:bodyPr wrap="square" lIns="0" tIns="0" rIns="0" bIns="0" rtlCol="0">
              <a:noAutofit/>
            </a:bodyPr>
            <a:lstStyle/>
            <a:p>
              <a:endParaRPr/>
            </a:p>
          </p:txBody>
        </p:sp>
        <p:sp>
          <p:nvSpPr>
            <p:cNvPr id="101" name="object 101"/>
            <p:cNvSpPr/>
            <p:nvPr/>
          </p:nvSpPr>
          <p:spPr>
            <a:xfrm>
              <a:off x="6227834" y="2841118"/>
              <a:ext cx="0" cy="271068"/>
            </a:xfrm>
            <a:custGeom>
              <a:avLst/>
              <a:gdLst/>
              <a:ahLst/>
              <a:cxnLst/>
              <a:rect l="l" t="t" r="r" b="b"/>
              <a:pathLst>
                <a:path h="271068">
                  <a:moveTo>
                    <a:pt x="0" y="271068"/>
                  </a:moveTo>
                  <a:lnTo>
                    <a:pt x="0" y="0"/>
                  </a:lnTo>
                </a:path>
              </a:pathLst>
            </a:custGeom>
            <a:ln w="9525">
              <a:solidFill>
                <a:srgbClr val="000000"/>
              </a:solidFill>
            </a:ln>
          </p:spPr>
          <p:txBody>
            <a:bodyPr wrap="square" lIns="0" tIns="0" rIns="0" bIns="0" rtlCol="0">
              <a:noAutofit/>
            </a:bodyPr>
            <a:lstStyle/>
            <a:p>
              <a:endParaRPr/>
            </a:p>
          </p:txBody>
        </p:sp>
        <p:sp>
          <p:nvSpPr>
            <p:cNvPr id="102" name="object 102"/>
            <p:cNvSpPr/>
            <p:nvPr/>
          </p:nvSpPr>
          <p:spPr>
            <a:xfrm>
              <a:off x="10268786" y="2841118"/>
              <a:ext cx="0" cy="271068"/>
            </a:xfrm>
            <a:custGeom>
              <a:avLst/>
              <a:gdLst/>
              <a:ahLst/>
              <a:cxnLst/>
              <a:rect l="l" t="t" r="r" b="b"/>
              <a:pathLst>
                <a:path h="271068">
                  <a:moveTo>
                    <a:pt x="0" y="271068"/>
                  </a:moveTo>
                  <a:lnTo>
                    <a:pt x="0" y="0"/>
                  </a:lnTo>
                </a:path>
              </a:pathLst>
            </a:custGeom>
            <a:ln w="9525">
              <a:solidFill>
                <a:srgbClr val="000000"/>
              </a:solidFill>
            </a:ln>
          </p:spPr>
          <p:txBody>
            <a:bodyPr wrap="square" lIns="0" tIns="0" rIns="0" bIns="0" rtlCol="0">
              <a:noAutofit/>
            </a:bodyPr>
            <a:lstStyle/>
            <a:p>
              <a:endParaRPr/>
            </a:p>
          </p:txBody>
        </p:sp>
        <p:sp>
          <p:nvSpPr>
            <p:cNvPr id="103" name="object 103"/>
            <p:cNvSpPr/>
            <p:nvPr/>
          </p:nvSpPr>
          <p:spPr>
            <a:xfrm>
              <a:off x="6227834" y="3112189"/>
              <a:ext cx="0" cy="266306"/>
            </a:xfrm>
            <a:custGeom>
              <a:avLst/>
              <a:gdLst/>
              <a:ahLst/>
              <a:cxnLst/>
              <a:rect l="l" t="t" r="r" b="b"/>
              <a:pathLst>
                <a:path h="266306">
                  <a:moveTo>
                    <a:pt x="0" y="266306"/>
                  </a:moveTo>
                  <a:lnTo>
                    <a:pt x="0" y="0"/>
                  </a:lnTo>
                </a:path>
              </a:pathLst>
            </a:custGeom>
            <a:ln w="9525">
              <a:solidFill>
                <a:srgbClr val="000000"/>
              </a:solidFill>
            </a:ln>
          </p:spPr>
          <p:txBody>
            <a:bodyPr wrap="square" lIns="0" tIns="0" rIns="0" bIns="0" rtlCol="0">
              <a:noAutofit/>
            </a:bodyPr>
            <a:lstStyle/>
            <a:p>
              <a:endParaRPr/>
            </a:p>
          </p:txBody>
        </p:sp>
        <p:sp>
          <p:nvSpPr>
            <p:cNvPr id="104" name="object 104"/>
            <p:cNvSpPr/>
            <p:nvPr/>
          </p:nvSpPr>
          <p:spPr>
            <a:xfrm>
              <a:off x="10268786" y="3112189"/>
              <a:ext cx="0" cy="266306"/>
            </a:xfrm>
            <a:custGeom>
              <a:avLst/>
              <a:gdLst/>
              <a:ahLst/>
              <a:cxnLst/>
              <a:rect l="l" t="t" r="r" b="b"/>
              <a:pathLst>
                <a:path h="266306">
                  <a:moveTo>
                    <a:pt x="0" y="266306"/>
                  </a:moveTo>
                  <a:lnTo>
                    <a:pt x="0" y="0"/>
                  </a:lnTo>
                </a:path>
              </a:pathLst>
            </a:custGeom>
            <a:ln w="9525">
              <a:solidFill>
                <a:srgbClr val="000000"/>
              </a:solidFill>
            </a:ln>
          </p:spPr>
          <p:txBody>
            <a:bodyPr wrap="square" lIns="0" tIns="0" rIns="0" bIns="0" rtlCol="0">
              <a:noAutofit/>
            </a:bodyPr>
            <a:lstStyle/>
            <a:p>
              <a:endParaRPr/>
            </a:p>
          </p:txBody>
        </p:sp>
        <p:sp>
          <p:nvSpPr>
            <p:cNvPr id="105" name="object 105"/>
            <p:cNvSpPr/>
            <p:nvPr/>
          </p:nvSpPr>
          <p:spPr>
            <a:xfrm>
              <a:off x="6223072" y="3383258"/>
              <a:ext cx="465302" cy="0"/>
            </a:xfrm>
            <a:custGeom>
              <a:avLst/>
              <a:gdLst/>
              <a:ahLst/>
              <a:cxnLst/>
              <a:rect l="l" t="t" r="r" b="b"/>
              <a:pathLst>
                <a:path w="465302">
                  <a:moveTo>
                    <a:pt x="0" y="0"/>
                  </a:moveTo>
                  <a:lnTo>
                    <a:pt x="465302" y="0"/>
                  </a:lnTo>
                </a:path>
              </a:pathLst>
            </a:custGeom>
            <a:ln w="9525">
              <a:solidFill>
                <a:srgbClr val="000000"/>
              </a:solidFill>
            </a:ln>
          </p:spPr>
          <p:txBody>
            <a:bodyPr wrap="square" lIns="0" tIns="0" rIns="0" bIns="0" rtlCol="0">
              <a:noAutofit/>
            </a:bodyPr>
            <a:lstStyle/>
            <a:p>
              <a:endParaRPr/>
            </a:p>
          </p:txBody>
        </p:sp>
        <p:sp>
          <p:nvSpPr>
            <p:cNvPr id="106" name="object 106"/>
            <p:cNvSpPr/>
            <p:nvPr/>
          </p:nvSpPr>
          <p:spPr>
            <a:xfrm>
              <a:off x="6688374" y="3383258"/>
              <a:ext cx="895108" cy="0"/>
            </a:xfrm>
            <a:custGeom>
              <a:avLst/>
              <a:gdLst/>
              <a:ahLst/>
              <a:cxnLst/>
              <a:rect l="l" t="t" r="r" b="b"/>
              <a:pathLst>
                <a:path w="895108">
                  <a:moveTo>
                    <a:pt x="0" y="0"/>
                  </a:moveTo>
                  <a:lnTo>
                    <a:pt x="895108" y="0"/>
                  </a:lnTo>
                </a:path>
              </a:pathLst>
            </a:custGeom>
            <a:ln w="9525">
              <a:solidFill>
                <a:srgbClr val="000000"/>
              </a:solidFill>
            </a:ln>
          </p:spPr>
          <p:txBody>
            <a:bodyPr wrap="square" lIns="0" tIns="0" rIns="0" bIns="0" rtlCol="0">
              <a:noAutofit/>
            </a:bodyPr>
            <a:lstStyle/>
            <a:p>
              <a:endParaRPr/>
            </a:p>
          </p:txBody>
        </p:sp>
        <p:sp>
          <p:nvSpPr>
            <p:cNvPr id="107" name="object 107"/>
            <p:cNvSpPr/>
            <p:nvPr/>
          </p:nvSpPr>
          <p:spPr>
            <a:xfrm>
              <a:off x="7583477" y="3383258"/>
              <a:ext cx="895108" cy="0"/>
            </a:xfrm>
            <a:custGeom>
              <a:avLst/>
              <a:gdLst/>
              <a:ahLst/>
              <a:cxnLst/>
              <a:rect l="l" t="t" r="r" b="b"/>
              <a:pathLst>
                <a:path w="895108">
                  <a:moveTo>
                    <a:pt x="0" y="0"/>
                  </a:moveTo>
                  <a:lnTo>
                    <a:pt x="895108" y="0"/>
                  </a:lnTo>
                </a:path>
              </a:pathLst>
            </a:custGeom>
            <a:ln w="9525">
              <a:solidFill>
                <a:srgbClr val="000000"/>
              </a:solidFill>
            </a:ln>
          </p:spPr>
          <p:txBody>
            <a:bodyPr wrap="square" lIns="0" tIns="0" rIns="0" bIns="0" rtlCol="0">
              <a:noAutofit/>
            </a:bodyPr>
            <a:lstStyle/>
            <a:p>
              <a:endParaRPr/>
            </a:p>
          </p:txBody>
        </p:sp>
        <p:sp>
          <p:nvSpPr>
            <p:cNvPr id="108" name="object 108"/>
            <p:cNvSpPr/>
            <p:nvPr/>
          </p:nvSpPr>
          <p:spPr>
            <a:xfrm>
              <a:off x="8478580" y="3383258"/>
              <a:ext cx="895108" cy="0"/>
            </a:xfrm>
            <a:custGeom>
              <a:avLst/>
              <a:gdLst/>
              <a:ahLst/>
              <a:cxnLst/>
              <a:rect l="l" t="t" r="r" b="b"/>
              <a:pathLst>
                <a:path w="895108">
                  <a:moveTo>
                    <a:pt x="0" y="0"/>
                  </a:moveTo>
                  <a:lnTo>
                    <a:pt x="895108" y="0"/>
                  </a:lnTo>
                </a:path>
              </a:pathLst>
            </a:custGeom>
            <a:ln w="9525">
              <a:solidFill>
                <a:srgbClr val="000000"/>
              </a:solidFill>
            </a:ln>
          </p:spPr>
          <p:txBody>
            <a:bodyPr wrap="square" lIns="0" tIns="0" rIns="0" bIns="0" rtlCol="0">
              <a:noAutofit/>
            </a:bodyPr>
            <a:lstStyle/>
            <a:p>
              <a:endParaRPr/>
            </a:p>
          </p:txBody>
        </p:sp>
        <p:sp>
          <p:nvSpPr>
            <p:cNvPr id="109" name="object 109"/>
            <p:cNvSpPr/>
            <p:nvPr/>
          </p:nvSpPr>
          <p:spPr>
            <a:xfrm>
              <a:off x="9373683" y="3383258"/>
              <a:ext cx="899871" cy="0"/>
            </a:xfrm>
            <a:custGeom>
              <a:avLst/>
              <a:gdLst/>
              <a:ahLst/>
              <a:cxnLst/>
              <a:rect l="l" t="t" r="r" b="b"/>
              <a:pathLst>
                <a:path w="899871">
                  <a:moveTo>
                    <a:pt x="0" y="0"/>
                  </a:moveTo>
                  <a:lnTo>
                    <a:pt x="899871" y="0"/>
                  </a:lnTo>
                </a:path>
              </a:pathLst>
            </a:custGeom>
            <a:ln w="9525">
              <a:solidFill>
                <a:srgbClr val="000000"/>
              </a:solidFill>
            </a:ln>
          </p:spPr>
          <p:txBody>
            <a:bodyPr wrap="square" lIns="0" tIns="0" rIns="0" bIns="0" rtlCol="0">
              <a:noAutofit/>
            </a:bodyPr>
            <a:lstStyle/>
            <a:p>
              <a:endParaRPr/>
            </a:p>
          </p:txBody>
        </p:sp>
        <p:sp>
          <p:nvSpPr>
            <p:cNvPr id="110" name="object 110"/>
            <p:cNvSpPr/>
            <p:nvPr/>
          </p:nvSpPr>
          <p:spPr>
            <a:xfrm>
              <a:off x="6688374" y="1490522"/>
              <a:ext cx="0" cy="263131"/>
            </a:xfrm>
            <a:custGeom>
              <a:avLst/>
              <a:gdLst/>
              <a:ahLst/>
              <a:cxnLst/>
              <a:rect l="l" t="t" r="r" b="b"/>
              <a:pathLst>
                <a:path h="263131">
                  <a:moveTo>
                    <a:pt x="0" y="263131"/>
                  </a:moveTo>
                  <a:lnTo>
                    <a:pt x="0" y="0"/>
                  </a:lnTo>
                </a:path>
              </a:pathLst>
            </a:custGeom>
            <a:ln w="6350">
              <a:solidFill>
                <a:srgbClr val="000000"/>
              </a:solidFill>
            </a:ln>
          </p:spPr>
          <p:txBody>
            <a:bodyPr wrap="square" lIns="0" tIns="0" rIns="0" bIns="0" rtlCol="0">
              <a:noAutofit/>
            </a:bodyPr>
            <a:lstStyle/>
            <a:p>
              <a:endParaRPr/>
            </a:p>
          </p:txBody>
        </p:sp>
        <p:sp>
          <p:nvSpPr>
            <p:cNvPr id="111" name="object 111"/>
            <p:cNvSpPr/>
            <p:nvPr/>
          </p:nvSpPr>
          <p:spPr>
            <a:xfrm>
              <a:off x="7583477" y="1490522"/>
              <a:ext cx="0" cy="263131"/>
            </a:xfrm>
            <a:custGeom>
              <a:avLst/>
              <a:gdLst/>
              <a:ahLst/>
              <a:cxnLst/>
              <a:rect l="l" t="t" r="r" b="b"/>
              <a:pathLst>
                <a:path h="263131">
                  <a:moveTo>
                    <a:pt x="0" y="263131"/>
                  </a:moveTo>
                  <a:lnTo>
                    <a:pt x="0" y="0"/>
                  </a:lnTo>
                </a:path>
              </a:pathLst>
            </a:custGeom>
            <a:ln w="6350">
              <a:solidFill>
                <a:srgbClr val="000000"/>
              </a:solidFill>
            </a:ln>
          </p:spPr>
          <p:txBody>
            <a:bodyPr wrap="square" lIns="0" tIns="0" rIns="0" bIns="0" rtlCol="0">
              <a:noAutofit/>
            </a:bodyPr>
            <a:lstStyle/>
            <a:p>
              <a:endParaRPr/>
            </a:p>
          </p:txBody>
        </p:sp>
        <p:sp>
          <p:nvSpPr>
            <p:cNvPr id="112" name="object 112"/>
            <p:cNvSpPr/>
            <p:nvPr/>
          </p:nvSpPr>
          <p:spPr>
            <a:xfrm>
              <a:off x="8478580" y="1490522"/>
              <a:ext cx="0" cy="263131"/>
            </a:xfrm>
            <a:custGeom>
              <a:avLst/>
              <a:gdLst/>
              <a:ahLst/>
              <a:cxnLst/>
              <a:rect l="l" t="t" r="r" b="b"/>
              <a:pathLst>
                <a:path h="263131">
                  <a:moveTo>
                    <a:pt x="0" y="263131"/>
                  </a:moveTo>
                  <a:lnTo>
                    <a:pt x="0" y="0"/>
                  </a:lnTo>
                </a:path>
              </a:pathLst>
            </a:custGeom>
            <a:ln w="6350">
              <a:solidFill>
                <a:srgbClr val="000000"/>
              </a:solidFill>
            </a:ln>
          </p:spPr>
          <p:txBody>
            <a:bodyPr wrap="square" lIns="0" tIns="0" rIns="0" bIns="0" rtlCol="0">
              <a:noAutofit/>
            </a:bodyPr>
            <a:lstStyle/>
            <a:p>
              <a:endParaRPr/>
            </a:p>
          </p:txBody>
        </p:sp>
        <p:sp>
          <p:nvSpPr>
            <p:cNvPr id="113" name="object 113"/>
            <p:cNvSpPr/>
            <p:nvPr/>
          </p:nvSpPr>
          <p:spPr>
            <a:xfrm>
              <a:off x="9373683" y="1490522"/>
              <a:ext cx="0" cy="263131"/>
            </a:xfrm>
            <a:custGeom>
              <a:avLst/>
              <a:gdLst/>
              <a:ahLst/>
              <a:cxnLst/>
              <a:rect l="l" t="t" r="r" b="b"/>
              <a:pathLst>
                <a:path h="263131">
                  <a:moveTo>
                    <a:pt x="0" y="263131"/>
                  </a:moveTo>
                  <a:lnTo>
                    <a:pt x="0" y="0"/>
                  </a:lnTo>
                </a:path>
              </a:pathLst>
            </a:custGeom>
            <a:ln w="6350">
              <a:solidFill>
                <a:srgbClr val="000000"/>
              </a:solidFill>
            </a:ln>
          </p:spPr>
          <p:txBody>
            <a:bodyPr wrap="square" lIns="0" tIns="0" rIns="0" bIns="0" rtlCol="0">
              <a:noAutofit/>
            </a:bodyPr>
            <a:lstStyle/>
            <a:p>
              <a:endParaRPr/>
            </a:p>
          </p:txBody>
        </p:sp>
        <p:sp>
          <p:nvSpPr>
            <p:cNvPr id="114" name="object 114"/>
            <p:cNvSpPr/>
            <p:nvPr/>
          </p:nvSpPr>
          <p:spPr>
            <a:xfrm>
              <a:off x="6232597" y="1756829"/>
              <a:ext cx="455777" cy="0"/>
            </a:xfrm>
            <a:custGeom>
              <a:avLst/>
              <a:gdLst/>
              <a:ahLst/>
              <a:cxnLst/>
              <a:rect l="l" t="t" r="r" b="b"/>
              <a:pathLst>
                <a:path w="455777">
                  <a:moveTo>
                    <a:pt x="0" y="0"/>
                  </a:moveTo>
                  <a:lnTo>
                    <a:pt x="455777" y="0"/>
                  </a:lnTo>
                </a:path>
              </a:pathLst>
            </a:custGeom>
            <a:ln w="6350">
              <a:solidFill>
                <a:srgbClr val="000000"/>
              </a:solidFill>
            </a:ln>
          </p:spPr>
          <p:txBody>
            <a:bodyPr wrap="square" lIns="0" tIns="0" rIns="0" bIns="0" rtlCol="0">
              <a:noAutofit/>
            </a:bodyPr>
            <a:lstStyle/>
            <a:p>
              <a:endParaRPr/>
            </a:p>
          </p:txBody>
        </p:sp>
        <p:sp>
          <p:nvSpPr>
            <p:cNvPr id="115" name="object 115"/>
            <p:cNvSpPr/>
            <p:nvPr/>
          </p:nvSpPr>
          <p:spPr>
            <a:xfrm>
              <a:off x="6688374" y="1756829"/>
              <a:ext cx="895108" cy="0"/>
            </a:xfrm>
            <a:custGeom>
              <a:avLst/>
              <a:gdLst/>
              <a:ahLst/>
              <a:cxnLst/>
              <a:rect l="l" t="t" r="r" b="b"/>
              <a:pathLst>
                <a:path w="895108">
                  <a:moveTo>
                    <a:pt x="0" y="0"/>
                  </a:moveTo>
                  <a:lnTo>
                    <a:pt x="895108" y="0"/>
                  </a:lnTo>
                </a:path>
              </a:pathLst>
            </a:custGeom>
            <a:ln w="6350">
              <a:solidFill>
                <a:srgbClr val="000000"/>
              </a:solidFill>
            </a:ln>
          </p:spPr>
          <p:txBody>
            <a:bodyPr wrap="square" lIns="0" tIns="0" rIns="0" bIns="0" rtlCol="0">
              <a:noAutofit/>
            </a:bodyPr>
            <a:lstStyle/>
            <a:p>
              <a:endParaRPr/>
            </a:p>
          </p:txBody>
        </p:sp>
        <p:sp>
          <p:nvSpPr>
            <p:cNvPr id="116" name="object 116"/>
            <p:cNvSpPr/>
            <p:nvPr/>
          </p:nvSpPr>
          <p:spPr>
            <a:xfrm>
              <a:off x="6688374" y="1760006"/>
              <a:ext cx="0" cy="264718"/>
            </a:xfrm>
            <a:custGeom>
              <a:avLst/>
              <a:gdLst/>
              <a:ahLst/>
              <a:cxnLst/>
              <a:rect l="l" t="t" r="r" b="b"/>
              <a:pathLst>
                <a:path h="264718">
                  <a:moveTo>
                    <a:pt x="0" y="264718"/>
                  </a:moveTo>
                  <a:lnTo>
                    <a:pt x="0" y="0"/>
                  </a:lnTo>
                </a:path>
              </a:pathLst>
            </a:custGeom>
            <a:ln w="6350">
              <a:solidFill>
                <a:srgbClr val="000000"/>
              </a:solidFill>
            </a:ln>
          </p:spPr>
          <p:txBody>
            <a:bodyPr wrap="square" lIns="0" tIns="0" rIns="0" bIns="0" rtlCol="0">
              <a:noAutofit/>
            </a:bodyPr>
            <a:lstStyle/>
            <a:p>
              <a:endParaRPr/>
            </a:p>
          </p:txBody>
        </p:sp>
        <p:sp>
          <p:nvSpPr>
            <p:cNvPr id="117" name="object 117"/>
            <p:cNvSpPr/>
            <p:nvPr/>
          </p:nvSpPr>
          <p:spPr>
            <a:xfrm>
              <a:off x="7583477" y="1756829"/>
              <a:ext cx="895108" cy="0"/>
            </a:xfrm>
            <a:custGeom>
              <a:avLst/>
              <a:gdLst/>
              <a:ahLst/>
              <a:cxnLst/>
              <a:rect l="l" t="t" r="r" b="b"/>
              <a:pathLst>
                <a:path w="895108">
                  <a:moveTo>
                    <a:pt x="0" y="0"/>
                  </a:moveTo>
                  <a:lnTo>
                    <a:pt x="895108" y="0"/>
                  </a:lnTo>
                </a:path>
              </a:pathLst>
            </a:custGeom>
            <a:ln w="6350">
              <a:solidFill>
                <a:srgbClr val="000000"/>
              </a:solidFill>
            </a:ln>
          </p:spPr>
          <p:txBody>
            <a:bodyPr wrap="square" lIns="0" tIns="0" rIns="0" bIns="0" rtlCol="0">
              <a:noAutofit/>
            </a:bodyPr>
            <a:lstStyle/>
            <a:p>
              <a:endParaRPr/>
            </a:p>
          </p:txBody>
        </p:sp>
        <p:sp>
          <p:nvSpPr>
            <p:cNvPr id="118" name="object 118"/>
            <p:cNvSpPr/>
            <p:nvPr/>
          </p:nvSpPr>
          <p:spPr>
            <a:xfrm>
              <a:off x="7583477" y="1760006"/>
              <a:ext cx="0" cy="264718"/>
            </a:xfrm>
            <a:custGeom>
              <a:avLst/>
              <a:gdLst/>
              <a:ahLst/>
              <a:cxnLst/>
              <a:rect l="l" t="t" r="r" b="b"/>
              <a:pathLst>
                <a:path h="264718">
                  <a:moveTo>
                    <a:pt x="0" y="264718"/>
                  </a:moveTo>
                  <a:lnTo>
                    <a:pt x="0" y="0"/>
                  </a:lnTo>
                </a:path>
              </a:pathLst>
            </a:custGeom>
            <a:ln w="6350">
              <a:solidFill>
                <a:srgbClr val="000000"/>
              </a:solidFill>
            </a:ln>
          </p:spPr>
          <p:txBody>
            <a:bodyPr wrap="square" lIns="0" tIns="0" rIns="0" bIns="0" rtlCol="0">
              <a:noAutofit/>
            </a:bodyPr>
            <a:lstStyle/>
            <a:p>
              <a:endParaRPr/>
            </a:p>
          </p:txBody>
        </p:sp>
        <p:sp>
          <p:nvSpPr>
            <p:cNvPr id="119" name="object 119"/>
            <p:cNvSpPr/>
            <p:nvPr/>
          </p:nvSpPr>
          <p:spPr>
            <a:xfrm>
              <a:off x="8478580" y="1756829"/>
              <a:ext cx="895108" cy="0"/>
            </a:xfrm>
            <a:custGeom>
              <a:avLst/>
              <a:gdLst/>
              <a:ahLst/>
              <a:cxnLst/>
              <a:rect l="l" t="t" r="r" b="b"/>
              <a:pathLst>
                <a:path w="895108">
                  <a:moveTo>
                    <a:pt x="0" y="0"/>
                  </a:moveTo>
                  <a:lnTo>
                    <a:pt x="895108" y="0"/>
                  </a:lnTo>
                </a:path>
              </a:pathLst>
            </a:custGeom>
            <a:ln w="6350">
              <a:solidFill>
                <a:srgbClr val="000000"/>
              </a:solidFill>
            </a:ln>
          </p:spPr>
          <p:txBody>
            <a:bodyPr wrap="square" lIns="0" tIns="0" rIns="0" bIns="0" rtlCol="0">
              <a:noAutofit/>
            </a:bodyPr>
            <a:lstStyle/>
            <a:p>
              <a:endParaRPr/>
            </a:p>
          </p:txBody>
        </p:sp>
        <p:sp>
          <p:nvSpPr>
            <p:cNvPr id="120" name="object 120"/>
            <p:cNvSpPr/>
            <p:nvPr/>
          </p:nvSpPr>
          <p:spPr>
            <a:xfrm>
              <a:off x="8478580" y="1760006"/>
              <a:ext cx="0" cy="264718"/>
            </a:xfrm>
            <a:custGeom>
              <a:avLst/>
              <a:gdLst/>
              <a:ahLst/>
              <a:cxnLst/>
              <a:rect l="l" t="t" r="r" b="b"/>
              <a:pathLst>
                <a:path h="264718">
                  <a:moveTo>
                    <a:pt x="0" y="264718"/>
                  </a:moveTo>
                  <a:lnTo>
                    <a:pt x="0" y="0"/>
                  </a:lnTo>
                </a:path>
              </a:pathLst>
            </a:custGeom>
            <a:ln w="6350">
              <a:solidFill>
                <a:srgbClr val="000000"/>
              </a:solidFill>
            </a:ln>
          </p:spPr>
          <p:txBody>
            <a:bodyPr wrap="square" lIns="0" tIns="0" rIns="0" bIns="0" rtlCol="0">
              <a:noAutofit/>
            </a:bodyPr>
            <a:lstStyle/>
            <a:p>
              <a:endParaRPr/>
            </a:p>
          </p:txBody>
        </p:sp>
        <p:sp>
          <p:nvSpPr>
            <p:cNvPr id="121" name="object 121"/>
            <p:cNvSpPr/>
            <p:nvPr/>
          </p:nvSpPr>
          <p:spPr>
            <a:xfrm>
              <a:off x="9373683" y="1756829"/>
              <a:ext cx="890346" cy="0"/>
            </a:xfrm>
            <a:custGeom>
              <a:avLst/>
              <a:gdLst/>
              <a:ahLst/>
              <a:cxnLst/>
              <a:rect l="l" t="t" r="r" b="b"/>
              <a:pathLst>
                <a:path w="890346">
                  <a:moveTo>
                    <a:pt x="0" y="0"/>
                  </a:moveTo>
                  <a:lnTo>
                    <a:pt x="890346" y="0"/>
                  </a:lnTo>
                </a:path>
              </a:pathLst>
            </a:custGeom>
            <a:ln w="6350">
              <a:solidFill>
                <a:srgbClr val="000000"/>
              </a:solidFill>
            </a:ln>
          </p:spPr>
          <p:txBody>
            <a:bodyPr wrap="square" lIns="0" tIns="0" rIns="0" bIns="0" rtlCol="0">
              <a:noAutofit/>
            </a:bodyPr>
            <a:lstStyle/>
            <a:p>
              <a:endParaRPr/>
            </a:p>
          </p:txBody>
        </p:sp>
        <p:sp>
          <p:nvSpPr>
            <p:cNvPr id="122" name="object 122"/>
            <p:cNvSpPr/>
            <p:nvPr/>
          </p:nvSpPr>
          <p:spPr>
            <a:xfrm>
              <a:off x="9373683" y="1760006"/>
              <a:ext cx="0" cy="264718"/>
            </a:xfrm>
            <a:custGeom>
              <a:avLst/>
              <a:gdLst/>
              <a:ahLst/>
              <a:cxnLst/>
              <a:rect l="l" t="t" r="r" b="b"/>
              <a:pathLst>
                <a:path h="264718">
                  <a:moveTo>
                    <a:pt x="0" y="264718"/>
                  </a:moveTo>
                  <a:lnTo>
                    <a:pt x="0" y="0"/>
                  </a:lnTo>
                </a:path>
              </a:pathLst>
            </a:custGeom>
            <a:ln w="6350">
              <a:solidFill>
                <a:srgbClr val="000000"/>
              </a:solidFill>
            </a:ln>
          </p:spPr>
          <p:txBody>
            <a:bodyPr wrap="square" lIns="0" tIns="0" rIns="0" bIns="0" rtlCol="0">
              <a:noAutofit/>
            </a:bodyPr>
            <a:lstStyle/>
            <a:p>
              <a:endParaRPr/>
            </a:p>
          </p:txBody>
        </p:sp>
        <p:sp>
          <p:nvSpPr>
            <p:cNvPr id="123" name="object 123"/>
            <p:cNvSpPr/>
            <p:nvPr/>
          </p:nvSpPr>
          <p:spPr>
            <a:xfrm>
              <a:off x="6232597" y="2027900"/>
              <a:ext cx="455777" cy="0"/>
            </a:xfrm>
            <a:custGeom>
              <a:avLst/>
              <a:gdLst/>
              <a:ahLst/>
              <a:cxnLst/>
              <a:rect l="l" t="t" r="r" b="b"/>
              <a:pathLst>
                <a:path w="455777">
                  <a:moveTo>
                    <a:pt x="0" y="0"/>
                  </a:moveTo>
                  <a:lnTo>
                    <a:pt x="455777" y="0"/>
                  </a:lnTo>
                </a:path>
              </a:pathLst>
            </a:custGeom>
            <a:ln w="6350">
              <a:solidFill>
                <a:srgbClr val="000000"/>
              </a:solidFill>
            </a:ln>
          </p:spPr>
          <p:txBody>
            <a:bodyPr wrap="square" lIns="0" tIns="0" rIns="0" bIns="0" rtlCol="0">
              <a:noAutofit/>
            </a:bodyPr>
            <a:lstStyle/>
            <a:p>
              <a:endParaRPr/>
            </a:p>
          </p:txBody>
        </p:sp>
        <p:sp>
          <p:nvSpPr>
            <p:cNvPr id="124" name="object 124"/>
            <p:cNvSpPr/>
            <p:nvPr/>
          </p:nvSpPr>
          <p:spPr>
            <a:xfrm>
              <a:off x="6688374" y="2027900"/>
              <a:ext cx="895108" cy="0"/>
            </a:xfrm>
            <a:custGeom>
              <a:avLst/>
              <a:gdLst/>
              <a:ahLst/>
              <a:cxnLst/>
              <a:rect l="l" t="t" r="r" b="b"/>
              <a:pathLst>
                <a:path w="895108">
                  <a:moveTo>
                    <a:pt x="0" y="0"/>
                  </a:moveTo>
                  <a:lnTo>
                    <a:pt x="895108" y="0"/>
                  </a:lnTo>
                </a:path>
              </a:pathLst>
            </a:custGeom>
            <a:ln w="6350">
              <a:solidFill>
                <a:srgbClr val="000000"/>
              </a:solidFill>
            </a:ln>
          </p:spPr>
          <p:txBody>
            <a:bodyPr wrap="square" lIns="0" tIns="0" rIns="0" bIns="0" rtlCol="0">
              <a:noAutofit/>
            </a:bodyPr>
            <a:lstStyle/>
            <a:p>
              <a:endParaRPr/>
            </a:p>
          </p:txBody>
        </p:sp>
        <p:sp>
          <p:nvSpPr>
            <p:cNvPr id="125" name="object 125"/>
            <p:cNvSpPr/>
            <p:nvPr/>
          </p:nvSpPr>
          <p:spPr>
            <a:xfrm>
              <a:off x="6688374" y="2031077"/>
              <a:ext cx="0" cy="264718"/>
            </a:xfrm>
            <a:custGeom>
              <a:avLst/>
              <a:gdLst/>
              <a:ahLst/>
              <a:cxnLst/>
              <a:rect l="l" t="t" r="r" b="b"/>
              <a:pathLst>
                <a:path h="264718">
                  <a:moveTo>
                    <a:pt x="0" y="264718"/>
                  </a:moveTo>
                  <a:lnTo>
                    <a:pt x="0" y="0"/>
                  </a:lnTo>
                </a:path>
              </a:pathLst>
            </a:custGeom>
            <a:ln w="6350">
              <a:solidFill>
                <a:srgbClr val="000000"/>
              </a:solidFill>
            </a:ln>
          </p:spPr>
          <p:txBody>
            <a:bodyPr wrap="square" lIns="0" tIns="0" rIns="0" bIns="0" rtlCol="0">
              <a:noAutofit/>
            </a:bodyPr>
            <a:lstStyle/>
            <a:p>
              <a:endParaRPr/>
            </a:p>
          </p:txBody>
        </p:sp>
        <p:sp>
          <p:nvSpPr>
            <p:cNvPr id="126" name="object 126"/>
            <p:cNvSpPr/>
            <p:nvPr/>
          </p:nvSpPr>
          <p:spPr>
            <a:xfrm>
              <a:off x="7583477" y="2027900"/>
              <a:ext cx="895108" cy="0"/>
            </a:xfrm>
            <a:custGeom>
              <a:avLst/>
              <a:gdLst/>
              <a:ahLst/>
              <a:cxnLst/>
              <a:rect l="l" t="t" r="r" b="b"/>
              <a:pathLst>
                <a:path w="895108">
                  <a:moveTo>
                    <a:pt x="0" y="0"/>
                  </a:moveTo>
                  <a:lnTo>
                    <a:pt x="895108" y="0"/>
                  </a:lnTo>
                </a:path>
              </a:pathLst>
            </a:custGeom>
            <a:ln w="6350">
              <a:solidFill>
                <a:srgbClr val="000000"/>
              </a:solidFill>
            </a:ln>
          </p:spPr>
          <p:txBody>
            <a:bodyPr wrap="square" lIns="0" tIns="0" rIns="0" bIns="0" rtlCol="0">
              <a:noAutofit/>
            </a:bodyPr>
            <a:lstStyle/>
            <a:p>
              <a:endParaRPr/>
            </a:p>
          </p:txBody>
        </p:sp>
        <p:sp>
          <p:nvSpPr>
            <p:cNvPr id="127" name="object 127"/>
            <p:cNvSpPr/>
            <p:nvPr/>
          </p:nvSpPr>
          <p:spPr>
            <a:xfrm>
              <a:off x="7583477" y="2031077"/>
              <a:ext cx="0" cy="264718"/>
            </a:xfrm>
            <a:custGeom>
              <a:avLst/>
              <a:gdLst/>
              <a:ahLst/>
              <a:cxnLst/>
              <a:rect l="l" t="t" r="r" b="b"/>
              <a:pathLst>
                <a:path h="264718">
                  <a:moveTo>
                    <a:pt x="0" y="264718"/>
                  </a:moveTo>
                  <a:lnTo>
                    <a:pt x="0" y="0"/>
                  </a:lnTo>
                </a:path>
              </a:pathLst>
            </a:custGeom>
            <a:ln w="6350">
              <a:solidFill>
                <a:srgbClr val="000000"/>
              </a:solidFill>
            </a:ln>
          </p:spPr>
          <p:txBody>
            <a:bodyPr wrap="square" lIns="0" tIns="0" rIns="0" bIns="0" rtlCol="0">
              <a:noAutofit/>
            </a:bodyPr>
            <a:lstStyle/>
            <a:p>
              <a:endParaRPr/>
            </a:p>
          </p:txBody>
        </p:sp>
        <p:sp>
          <p:nvSpPr>
            <p:cNvPr id="128" name="object 128"/>
            <p:cNvSpPr/>
            <p:nvPr/>
          </p:nvSpPr>
          <p:spPr>
            <a:xfrm>
              <a:off x="8478580" y="2027900"/>
              <a:ext cx="895108" cy="0"/>
            </a:xfrm>
            <a:custGeom>
              <a:avLst/>
              <a:gdLst/>
              <a:ahLst/>
              <a:cxnLst/>
              <a:rect l="l" t="t" r="r" b="b"/>
              <a:pathLst>
                <a:path w="895108">
                  <a:moveTo>
                    <a:pt x="0" y="0"/>
                  </a:moveTo>
                  <a:lnTo>
                    <a:pt x="895108" y="0"/>
                  </a:lnTo>
                </a:path>
              </a:pathLst>
            </a:custGeom>
            <a:ln w="6350">
              <a:solidFill>
                <a:srgbClr val="000000"/>
              </a:solidFill>
            </a:ln>
          </p:spPr>
          <p:txBody>
            <a:bodyPr wrap="square" lIns="0" tIns="0" rIns="0" bIns="0" rtlCol="0">
              <a:noAutofit/>
            </a:bodyPr>
            <a:lstStyle/>
            <a:p>
              <a:endParaRPr/>
            </a:p>
          </p:txBody>
        </p:sp>
        <p:sp>
          <p:nvSpPr>
            <p:cNvPr id="129" name="object 129"/>
            <p:cNvSpPr/>
            <p:nvPr/>
          </p:nvSpPr>
          <p:spPr>
            <a:xfrm>
              <a:off x="8478580" y="2031077"/>
              <a:ext cx="0" cy="264718"/>
            </a:xfrm>
            <a:custGeom>
              <a:avLst/>
              <a:gdLst/>
              <a:ahLst/>
              <a:cxnLst/>
              <a:rect l="l" t="t" r="r" b="b"/>
              <a:pathLst>
                <a:path h="264718">
                  <a:moveTo>
                    <a:pt x="0" y="264718"/>
                  </a:moveTo>
                  <a:lnTo>
                    <a:pt x="0" y="0"/>
                  </a:lnTo>
                </a:path>
              </a:pathLst>
            </a:custGeom>
            <a:ln w="6350">
              <a:solidFill>
                <a:srgbClr val="000000"/>
              </a:solidFill>
            </a:ln>
          </p:spPr>
          <p:txBody>
            <a:bodyPr wrap="square" lIns="0" tIns="0" rIns="0" bIns="0" rtlCol="0">
              <a:noAutofit/>
            </a:bodyPr>
            <a:lstStyle/>
            <a:p>
              <a:endParaRPr/>
            </a:p>
          </p:txBody>
        </p:sp>
        <p:sp>
          <p:nvSpPr>
            <p:cNvPr id="130" name="object 130"/>
            <p:cNvSpPr/>
            <p:nvPr/>
          </p:nvSpPr>
          <p:spPr>
            <a:xfrm>
              <a:off x="9373683" y="2027900"/>
              <a:ext cx="890346" cy="0"/>
            </a:xfrm>
            <a:custGeom>
              <a:avLst/>
              <a:gdLst/>
              <a:ahLst/>
              <a:cxnLst/>
              <a:rect l="l" t="t" r="r" b="b"/>
              <a:pathLst>
                <a:path w="890346">
                  <a:moveTo>
                    <a:pt x="0" y="0"/>
                  </a:moveTo>
                  <a:lnTo>
                    <a:pt x="890346" y="0"/>
                  </a:lnTo>
                </a:path>
              </a:pathLst>
            </a:custGeom>
            <a:ln w="6350">
              <a:solidFill>
                <a:srgbClr val="000000"/>
              </a:solidFill>
            </a:ln>
          </p:spPr>
          <p:txBody>
            <a:bodyPr wrap="square" lIns="0" tIns="0" rIns="0" bIns="0" rtlCol="0">
              <a:noAutofit/>
            </a:bodyPr>
            <a:lstStyle/>
            <a:p>
              <a:endParaRPr/>
            </a:p>
          </p:txBody>
        </p:sp>
        <p:sp>
          <p:nvSpPr>
            <p:cNvPr id="131" name="object 131"/>
            <p:cNvSpPr/>
            <p:nvPr/>
          </p:nvSpPr>
          <p:spPr>
            <a:xfrm>
              <a:off x="9373683" y="2031077"/>
              <a:ext cx="0" cy="264718"/>
            </a:xfrm>
            <a:custGeom>
              <a:avLst/>
              <a:gdLst/>
              <a:ahLst/>
              <a:cxnLst/>
              <a:rect l="l" t="t" r="r" b="b"/>
              <a:pathLst>
                <a:path h="264718">
                  <a:moveTo>
                    <a:pt x="0" y="264718"/>
                  </a:moveTo>
                  <a:lnTo>
                    <a:pt x="0" y="0"/>
                  </a:lnTo>
                </a:path>
              </a:pathLst>
            </a:custGeom>
            <a:ln w="6350">
              <a:solidFill>
                <a:srgbClr val="000000"/>
              </a:solidFill>
            </a:ln>
          </p:spPr>
          <p:txBody>
            <a:bodyPr wrap="square" lIns="0" tIns="0" rIns="0" bIns="0" rtlCol="0">
              <a:noAutofit/>
            </a:bodyPr>
            <a:lstStyle/>
            <a:p>
              <a:endParaRPr/>
            </a:p>
          </p:txBody>
        </p:sp>
        <p:sp>
          <p:nvSpPr>
            <p:cNvPr id="132" name="object 132"/>
            <p:cNvSpPr/>
            <p:nvPr/>
          </p:nvSpPr>
          <p:spPr>
            <a:xfrm>
              <a:off x="6232597" y="2298971"/>
              <a:ext cx="455777" cy="0"/>
            </a:xfrm>
            <a:custGeom>
              <a:avLst/>
              <a:gdLst/>
              <a:ahLst/>
              <a:cxnLst/>
              <a:rect l="l" t="t" r="r" b="b"/>
              <a:pathLst>
                <a:path w="455777">
                  <a:moveTo>
                    <a:pt x="0" y="0"/>
                  </a:moveTo>
                  <a:lnTo>
                    <a:pt x="455777" y="0"/>
                  </a:lnTo>
                </a:path>
              </a:pathLst>
            </a:custGeom>
            <a:ln w="6350">
              <a:solidFill>
                <a:srgbClr val="000000"/>
              </a:solidFill>
            </a:ln>
          </p:spPr>
          <p:txBody>
            <a:bodyPr wrap="square" lIns="0" tIns="0" rIns="0" bIns="0" rtlCol="0">
              <a:noAutofit/>
            </a:bodyPr>
            <a:lstStyle/>
            <a:p>
              <a:endParaRPr/>
            </a:p>
          </p:txBody>
        </p:sp>
        <p:sp>
          <p:nvSpPr>
            <p:cNvPr id="133" name="object 133"/>
            <p:cNvSpPr/>
            <p:nvPr/>
          </p:nvSpPr>
          <p:spPr>
            <a:xfrm>
              <a:off x="6688374" y="2298971"/>
              <a:ext cx="895108" cy="0"/>
            </a:xfrm>
            <a:custGeom>
              <a:avLst/>
              <a:gdLst/>
              <a:ahLst/>
              <a:cxnLst/>
              <a:rect l="l" t="t" r="r" b="b"/>
              <a:pathLst>
                <a:path w="895108">
                  <a:moveTo>
                    <a:pt x="0" y="0"/>
                  </a:moveTo>
                  <a:lnTo>
                    <a:pt x="895108" y="0"/>
                  </a:lnTo>
                </a:path>
              </a:pathLst>
            </a:custGeom>
            <a:ln w="6350">
              <a:solidFill>
                <a:srgbClr val="000000"/>
              </a:solidFill>
            </a:ln>
          </p:spPr>
          <p:txBody>
            <a:bodyPr wrap="square" lIns="0" tIns="0" rIns="0" bIns="0" rtlCol="0">
              <a:noAutofit/>
            </a:bodyPr>
            <a:lstStyle/>
            <a:p>
              <a:endParaRPr/>
            </a:p>
          </p:txBody>
        </p:sp>
        <p:sp>
          <p:nvSpPr>
            <p:cNvPr id="134" name="object 134"/>
            <p:cNvSpPr/>
            <p:nvPr/>
          </p:nvSpPr>
          <p:spPr>
            <a:xfrm>
              <a:off x="6688374" y="2302149"/>
              <a:ext cx="0" cy="264718"/>
            </a:xfrm>
            <a:custGeom>
              <a:avLst/>
              <a:gdLst/>
              <a:ahLst/>
              <a:cxnLst/>
              <a:rect l="l" t="t" r="r" b="b"/>
              <a:pathLst>
                <a:path h="264718">
                  <a:moveTo>
                    <a:pt x="0" y="264718"/>
                  </a:moveTo>
                  <a:lnTo>
                    <a:pt x="0" y="0"/>
                  </a:lnTo>
                </a:path>
              </a:pathLst>
            </a:custGeom>
            <a:ln w="6350">
              <a:solidFill>
                <a:srgbClr val="000000"/>
              </a:solidFill>
            </a:ln>
          </p:spPr>
          <p:txBody>
            <a:bodyPr wrap="square" lIns="0" tIns="0" rIns="0" bIns="0" rtlCol="0">
              <a:noAutofit/>
            </a:bodyPr>
            <a:lstStyle/>
            <a:p>
              <a:endParaRPr/>
            </a:p>
          </p:txBody>
        </p:sp>
        <p:sp>
          <p:nvSpPr>
            <p:cNvPr id="135" name="object 135"/>
            <p:cNvSpPr/>
            <p:nvPr/>
          </p:nvSpPr>
          <p:spPr>
            <a:xfrm>
              <a:off x="7583477" y="2298971"/>
              <a:ext cx="895108" cy="0"/>
            </a:xfrm>
            <a:custGeom>
              <a:avLst/>
              <a:gdLst/>
              <a:ahLst/>
              <a:cxnLst/>
              <a:rect l="l" t="t" r="r" b="b"/>
              <a:pathLst>
                <a:path w="895108">
                  <a:moveTo>
                    <a:pt x="0" y="0"/>
                  </a:moveTo>
                  <a:lnTo>
                    <a:pt x="895108" y="0"/>
                  </a:lnTo>
                </a:path>
              </a:pathLst>
            </a:custGeom>
            <a:ln w="6350">
              <a:solidFill>
                <a:srgbClr val="000000"/>
              </a:solidFill>
            </a:ln>
          </p:spPr>
          <p:txBody>
            <a:bodyPr wrap="square" lIns="0" tIns="0" rIns="0" bIns="0" rtlCol="0">
              <a:noAutofit/>
            </a:bodyPr>
            <a:lstStyle/>
            <a:p>
              <a:endParaRPr/>
            </a:p>
          </p:txBody>
        </p:sp>
        <p:sp>
          <p:nvSpPr>
            <p:cNvPr id="136" name="object 136"/>
            <p:cNvSpPr/>
            <p:nvPr/>
          </p:nvSpPr>
          <p:spPr>
            <a:xfrm>
              <a:off x="7583477" y="2302149"/>
              <a:ext cx="0" cy="264718"/>
            </a:xfrm>
            <a:custGeom>
              <a:avLst/>
              <a:gdLst/>
              <a:ahLst/>
              <a:cxnLst/>
              <a:rect l="l" t="t" r="r" b="b"/>
              <a:pathLst>
                <a:path h="264718">
                  <a:moveTo>
                    <a:pt x="0" y="264718"/>
                  </a:moveTo>
                  <a:lnTo>
                    <a:pt x="0" y="0"/>
                  </a:lnTo>
                </a:path>
              </a:pathLst>
            </a:custGeom>
            <a:ln w="6350">
              <a:solidFill>
                <a:srgbClr val="000000"/>
              </a:solidFill>
            </a:ln>
          </p:spPr>
          <p:txBody>
            <a:bodyPr wrap="square" lIns="0" tIns="0" rIns="0" bIns="0" rtlCol="0">
              <a:noAutofit/>
            </a:bodyPr>
            <a:lstStyle/>
            <a:p>
              <a:endParaRPr/>
            </a:p>
          </p:txBody>
        </p:sp>
        <p:sp>
          <p:nvSpPr>
            <p:cNvPr id="137" name="object 137"/>
            <p:cNvSpPr/>
            <p:nvPr/>
          </p:nvSpPr>
          <p:spPr>
            <a:xfrm>
              <a:off x="8478580" y="2298971"/>
              <a:ext cx="895108" cy="0"/>
            </a:xfrm>
            <a:custGeom>
              <a:avLst/>
              <a:gdLst/>
              <a:ahLst/>
              <a:cxnLst/>
              <a:rect l="l" t="t" r="r" b="b"/>
              <a:pathLst>
                <a:path w="895108">
                  <a:moveTo>
                    <a:pt x="0" y="0"/>
                  </a:moveTo>
                  <a:lnTo>
                    <a:pt x="895108" y="0"/>
                  </a:lnTo>
                </a:path>
              </a:pathLst>
            </a:custGeom>
            <a:ln w="6350">
              <a:solidFill>
                <a:srgbClr val="000000"/>
              </a:solidFill>
            </a:ln>
          </p:spPr>
          <p:txBody>
            <a:bodyPr wrap="square" lIns="0" tIns="0" rIns="0" bIns="0" rtlCol="0">
              <a:noAutofit/>
            </a:bodyPr>
            <a:lstStyle/>
            <a:p>
              <a:endParaRPr/>
            </a:p>
          </p:txBody>
        </p:sp>
        <p:sp>
          <p:nvSpPr>
            <p:cNvPr id="138" name="object 138"/>
            <p:cNvSpPr/>
            <p:nvPr/>
          </p:nvSpPr>
          <p:spPr>
            <a:xfrm>
              <a:off x="8478580" y="2302149"/>
              <a:ext cx="0" cy="264718"/>
            </a:xfrm>
            <a:custGeom>
              <a:avLst/>
              <a:gdLst/>
              <a:ahLst/>
              <a:cxnLst/>
              <a:rect l="l" t="t" r="r" b="b"/>
              <a:pathLst>
                <a:path h="264718">
                  <a:moveTo>
                    <a:pt x="0" y="264718"/>
                  </a:moveTo>
                  <a:lnTo>
                    <a:pt x="0" y="0"/>
                  </a:lnTo>
                </a:path>
              </a:pathLst>
            </a:custGeom>
            <a:ln w="6350">
              <a:solidFill>
                <a:srgbClr val="000000"/>
              </a:solidFill>
            </a:ln>
          </p:spPr>
          <p:txBody>
            <a:bodyPr wrap="square" lIns="0" tIns="0" rIns="0" bIns="0" rtlCol="0">
              <a:noAutofit/>
            </a:bodyPr>
            <a:lstStyle/>
            <a:p>
              <a:endParaRPr/>
            </a:p>
          </p:txBody>
        </p:sp>
        <p:sp>
          <p:nvSpPr>
            <p:cNvPr id="139" name="object 139"/>
            <p:cNvSpPr/>
            <p:nvPr/>
          </p:nvSpPr>
          <p:spPr>
            <a:xfrm>
              <a:off x="9373683" y="2298971"/>
              <a:ext cx="890346" cy="0"/>
            </a:xfrm>
            <a:custGeom>
              <a:avLst/>
              <a:gdLst/>
              <a:ahLst/>
              <a:cxnLst/>
              <a:rect l="l" t="t" r="r" b="b"/>
              <a:pathLst>
                <a:path w="890346">
                  <a:moveTo>
                    <a:pt x="0" y="0"/>
                  </a:moveTo>
                  <a:lnTo>
                    <a:pt x="890346" y="0"/>
                  </a:lnTo>
                </a:path>
              </a:pathLst>
            </a:custGeom>
            <a:ln w="6350">
              <a:solidFill>
                <a:srgbClr val="000000"/>
              </a:solidFill>
            </a:ln>
          </p:spPr>
          <p:txBody>
            <a:bodyPr wrap="square" lIns="0" tIns="0" rIns="0" bIns="0" rtlCol="0">
              <a:noAutofit/>
            </a:bodyPr>
            <a:lstStyle/>
            <a:p>
              <a:endParaRPr/>
            </a:p>
          </p:txBody>
        </p:sp>
        <p:sp>
          <p:nvSpPr>
            <p:cNvPr id="140" name="object 140"/>
            <p:cNvSpPr/>
            <p:nvPr/>
          </p:nvSpPr>
          <p:spPr>
            <a:xfrm>
              <a:off x="9373683" y="2302149"/>
              <a:ext cx="0" cy="264718"/>
            </a:xfrm>
            <a:custGeom>
              <a:avLst/>
              <a:gdLst/>
              <a:ahLst/>
              <a:cxnLst/>
              <a:rect l="l" t="t" r="r" b="b"/>
              <a:pathLst>
                <a:path h="264718">
                  <a:moveTo>
                    <a:pt x="0" y="264718"/>
                  </a:moveTo>
                  <a:lnTo>
                    <a:pt x="0" y="0"/>
                  </a:lnTo>
                </a:path>
              </a:pathLst>
            </a:custGeom>
            <a:ln w="6350">
              <a:solidFill>
                <a:srgbClr val="000000"/>
              </a:solidFill>
            </a:ln>
          </p:spPr>
          <p:txBody>
            <a:bodyPr wrap="square" lIns="0" tIns="0" rIns="0" bIns="0" rtlCol="0">
              <a:noAutofit/>
            </a:bodyPr>
            <a:lstStyle/>
            <a:p>
              <a:endParaRPr/>
            </a:p>
          </p:txBody>
        </p:sp>
        <p:sp>
          <p:nvSpPr>
            <p:cNvPr id="141" name="object 141"/>
            <p:cNvSpPr/>
            <p:nvPr/>
          </p:nvSpPr>
          <p:spPr>
            <a:xfrm>
              <a:off x="6232597" y="2570043"/>
              <a:ext cx="455777" cy="0"/>
            </a:xfrm>
            <a:custGeom>
              <a:avLst/>
              <a:gdLst/>
              <a:ahLst/>
              <a:cxnLst/>
              <a:rect l="l" t="t" r="r" b="b"/>
              <a:pathLst>
                <a:path w="455777">
                  <a:moveTo>
                    <a:pt x="0" y="0"/>
                  </a:moveTo>
                  <a:lnTo>
                    <a:pt x="455777" y="0"/>
                  </a:lnTo>
                </a:path>
              </a:pathLst>
            </a:custGeom>
            <a:ln w="6350">
              <a:solidFill>
                <a:srgbClr val="000000"/>
              </a:solidFill>
            </a:ln>
          </p:spPr>
          <p:txBody>
            <a:bodyPr wrap="square" lIns="0" tIns="0" rIns="0" bIns="0" rtlCol="0">
              <a:noAutofit/>
            </a:bodyPr>
            <a:lstStyle/>
            <a:p>
              <a:endParaRPr/>
            </a:p>
          </p:txBody>
        </p:sp>
        <p:sp>
          <p:nvSpPr>
            <p:cNvPr id="142" name="object 142"/>
            <p:cNvSpPr/>
            <p:nvPr/>
          </p:nvSpPr>
          <p:spPr>
            <a:xfrm>
              <a:off x="6688374" y="2570043"/>
              <a:ext cx="895108" cy="0"/>
            </a:xfrm>
            <a:custGeom>
              <a:avLst/>
              <a:gdLst/>
              <a:ahLst/>
              <a:cxnLst/>
              <a:rect l="l" t="t" r="r" b="b"/>
              <a:pathLst>
                <a:path w="895108">
                  <a:moveTo>
                    <a:pt x="0" y="0"/>
                  </a:moveTo>
                  <a:lnTo>
                    <a:pt x="895108" y="0"/>
                  </a:lnTo>
                </a:path>
              </a:pathLst>
            </a:custGeom>
            <a:ln w="6350">
              <a:solidFill>
                <a:srgbClr val="000000"/>
              </a:solidFill>
            </a:ln>
          </p:spPr>
          <p:txBody>
            <a:bodyPr wrap="square" lIns="0" tIns="0" rIns="0" bIns="0" rtlCol="0">
              <a:noAutofit/>
            </a:bodyPr>
            <a:lstStyle/>
            <a:p>
              <a:endParaRPr/>
            </a:p>
          </p:txBody>
        </p:sp>
        <p:sp>
          <p:nvSpPr>
            <p:cNvPr id="143" name="object 143"/>
            <p:cNvSpPr/>
            <p:nvPr/>
          </p:nvSpPr>
          <p:spPr>
            <a:xfrm>
              <a:off x="6688374" y="2573221"/>
              <a:ext cx="0" cy="264718"/>
            </a:xfrm>
            <a:custGeom>
              <a:avLst/>
              <a:gdLst/>
              <a:ahLst/>
              <a:cxnLst/>
              <a:rect l="l" t="t" r="r" b="b"/>
              <a:pathLst>
                <a:path h="264718">
                  <a:moveTo>
                    <a:pt x="0" y="264718"/>
                  </a:moveTo>
                  <a:lnTo>
                    <a:pt x="0" y="0"/>
                  </a:lnTo>
                </a:path>
              </a:pathLst>
            </a:custGeom>
            <a:ln w="6350">
              <a:solidFill>
                <a:srgbClr val="000000"/>
              </a:solidFill>
            </a:ln>
          </p:spPr>
          <p:txBody>
            <a:bodyPr wrap="square" lIns="0" tIns="0" rIns="0" bIns="0" rtlCol="0">
              <a:noAutofit/>
            </a:bodyPr>
            <a:lstStyle/>
            <a:p>
              <a:endParaRPr/>
            </a:p>
          </p:txBody>
        </p:sp>
        <p:sp>
          <p:nvSpPr>
            <p:cNvPr id="144" name="object 144"/>
            <p:cNvSpPr/>
            <p:nvPr/>
          </p:nvSpPr>
          <p:spPr>
            <a:xfrm>
              <a:off x="7583477" y="2570043"/>
              <a:ext cx="895108" cy="0"/>
            </a:xfrm>
            <a:custGeom>
              <a:avLst/>
              <a:gdLst/>
              <a:ahLst/>
              <a:cxnLst/>
              <a:rect l="l" t="t" r="r" b="b"/>
              <a:pathLst>
                <a:path w="895108">
                  <a:moveTo>
                    <a:pt x="0" y="0"/>
                  </a:moveTo>
                  <a:lnTo>
                    <a:pt x="895108" y="0"/>
                  </a:lnTo>
                </a:path>
              </a:pathLst>
            </a:custGeom>
            <a:ln w="6350">
              <a:solidFill>
                <a:srgbClr val="000000"/>
              </a:solidFill>
            </a:ln>
          </p:spPr>
          <p:txBody>
            <a:bodyPr wrap="square" lIns="0" tIns="0" rIns="0" bIns="0" rtlCol="0">
              <a:noAutofit/>
            </a:bodyPr>
            <a:lstStyle/>
            <a:p>
              <a:endParaRPr/>
            </a:p>
          </p:txBody>
        </p:sp>
        <p:sp>
          <p:nvSpPr>
            <p:cNvPr id="145" name="object 145"/>
            <p:cNvSpPr/>
            <p:nvPr/>
          </p:nvSpPr>
          <p:spPr>
            <a:xfrm>
              <a:off x="7583477" y="2573221"/>
              <a:ext cx="0" cy="264718"/>
            </a:xfrm>
            <a:custGeom>
              <a:avLst/>
              <a:gdLst/>
              <a:ahLst/>
              <a:cxnLst/>
              <a:rect l="l" t="t" r="r" b="b"/>
              <a:pathLst>
                <a:path h="264718">
                  <a:moveTo>
                    <a:pt x="0" y="264718"/>
                  </a:moveTo>
                  <a:lnTo>
                    <a:pt x="0" y="0"/>
                  </a:lnTo>
                </a:path>
              </a:pathLst>
            </a:custGeom>
            <a:ln w="6350">
              <a:solidFill>
                <a:srgbClr val="000000"/>
              </a:solidFill>
            </a:ln>
          </p:spPr>
          <p:txBody>
            <a:bodyPr wrap="square" lIns="0" tIns="0" rIns="0" bIns="0" rtlCol="0">
              <a:noAutofit/>
            </a:bodyPr>
            <a:lstStyle/>
            <a:p>
              <a:endParaRPr/>
            </a:p>
          </p:txBody>
        </p:sp>
        <p:sp>
          <p:nvSpPr>
            <p:cNvPr id="146" name="object 146"/>
            <p:cNvSpPr/>
            <p:nvPr/>
          </p:nvSpPr>
          <p:spPr>
            <a:xfrm>
              <a:off x="8478580" y="2570043"/>
              <a:ext cx="895108" cy="0"/>
            </a:xfrm>
            <a:custGeom>
              <a:avLst/>
              <a:gdLst/>
              <a:ahLst/>
              <a:cxnLst/>
              <a:rect l="l" t="t" r="r" b="b"/>
              <a:pathLst>
                <a:path w="895108">
                  <a:moveTo>
                    <a:pt x="0" y="0"/>
                  </a:moveTo>
                  <a:lnTo>
                    <a:pt x="895108" y="0"/>
                  </a:lnTo>
                </a:path>
              </a:pathLst>
            </a:custGeom>
            <a:ln w="6350">
              <a:solidFill>
                <a:srgbClr val="000000"/>
              </a:solidFill>
            </a:ln>
          </p:spPr>
          <p:txBody>
            <a:bodyPr wrap="square" lIns="0" tIns="0" rIns="0" bIns="0" rtlCol="0">
              <a:noAutofit/>
            </a:bodyPr>
            <a:lstStyle/>
            <a:p>
              <a:endParaRPr/>
            </a:p>
          </p:txBody>
        </p:sp>
        <p:sp>
          <p:nvSpPr>
            <p:cNvPr id="147" name="object 147"/>
            <p:cNvSpPr/>
            <p:nvPr/>
          </p:nvSpPr>
          <p:spPr>
            <a:xfrm>
              <a:off x="8478580" y="2573221"/>
              <a:ext cx="0" cy="264718"/>
            </a:xfrm>
            <a:custGeom>
              <a:avLst/>
              <a:gdLst/>
              <a:ahLst/>
              <a:cxnLst/>
              <a:rect l="l" t="t" r="r" b="b"/>
              <a:pathLst>
                <a:path h="264718">
                  <a:moveTo>
                    <a:pt x="0" y="264718"/>
                  </a:moveTo>
                  <a:lnTo>
                    <a:pt x="0" y="0"/>
                  </a:lnTo>
                </a:path>
              </a:pathLst>
            </a:custGeom>
            <a:ln w="6350">
              <a:solidFill>
                <a:srgbClr val="000000"/>
              </a:solidFill>
            </a:ln>
          </p:spPr>
          <p:txBody>
            <a:bodyPr wrap="square" lIns="0" tIns="0" rIns="0" bIns="0" rtlCol="0">
              <a:noAutofit/>
            </a:bodyPr>
            <a:lstStyle/>
            <a:p>
              <a:endParaRPr/>
            </a:p>
          </p:txBody>
        </p:sp>
        <p:sp>
          <p:nvSpPr>
            <p:cNvPr id="148" name="object 148"/>
            <p:cNvSpPr/>
            <p:nvPr/>
          </p:nvSpPr>
          <p:spPr>
            <a:xfrm>
              <a:off x="9373683" y="2570043"/>
              <a:ext cx="890346" cy="0"/>
            </a:xfrm>
            <a:custGeom>
              <a:avLst/>
              <a:gdLst/>
              <a:ahLst/>
              <a:cxnLst/>
              <a:rect l="l" t="t" r="r" b="b"/>
              <a:pathLst>
                <a:path w="890346">
                  <a:moveTo>
                    <a:pt x="0" y="0"/>
                  </a:moveTo>
                  <a:lnTo>
                    <a:pt x="890346" y="0"/>
                  </a:lnTo>
                </a:path>
              </a:pathLst>
            </a:custGeom>
            <a:ln w="6350">
              <a:solidFill>
                <a:srgbClr val="000000"/>
              </a:solidFill>
            </a:ln>
          </p:spPr>
          <p:txBody>
            <a:bodyPr wrap="square" lIns="0" tIns="0" rIns="0" bIns="0" rtlCol="0">
              <a:noAutofit/>
            </a:bodyPr>
            <a:lstStyle/>
            <a:p>
              <a:endParaRPr/>
            </a:p>
          </p:txBody>
        </p:sp>
        <p:sp>
          <p:nvSpPr>
            <p:cNvPr id="149" name="object 149"/>
            <p:cNvSpPr/>
            <p:nvPr/>
          </p:nvSpPr>
          <p:spPr>
            <a:xfrm>
              <a:off x="9373683" y="2573221"/>
              <a:ext cx="0" cy="264718"/>
            </a:xfrm>
            <a:custGeom>
              <a:avLst/>
              <a:gdLst/>
              <a:ahLst/>
              <a:cxnLst/>
              <a:rect l="l" t="t" r="r" b="b"/>
              <a:pathLst>
                <a:path h="264718">
                  <a:moveTo>
                    <a:pt x="0" y="264718"/>
                  </a:moveTo>
                  <a:lnTo>
                    <a:pt x="0" y="0"/>
                  </a:lnTo>
                </a:path>
              </a:pathLst>
            </a:custGeom>
            <a:ln w="6350">
              <a:solidFill>
                <a:srgbClr val="000000"/>
              </a:solidFill>
            </a:ln>
          </p:spPr>
          <p:txBody>
            <a:bodyPr wrap="square" lIns="0" tIns="0" rIns="0" bIns="0" rtlCol="0">
              <a:noAutofit/>
            </a:bodyPr>
            <a:lstStyle/>
            <a:p>
              <a:endParaRPr/>
            </a:p>
          </p:txBody>
        </p:sp>
        <p:sp>
          <p:nvSpPr>
            <p:cNvPr id="150" name="object 150"/>
            <p:cNvSpPr/>
            <p:nvPr/>
          </p:nvSpPr>
          <p:spPr>
            <a:xfrm>
              <a:off x="6232597" y="2841115"/>
              <a:ext cx="455777" cy="0"/>
            </a:xfrm>
            <a:custGeom>
              <a:avLst/>
              <a:gdLst/>
              <a:ahLst/>
              <a:cxnLst/>
              <a:rect l="l" t="t" r="r" b="b"/>
              <a:pathLst>
                <a:path w="455777">
                  <a:moveTo>
                    <a:pt x="0" y="0"/>
                  </a:moveTo>
                  <a:lnTo>
                    <a:pt x="455777" y="0"/>
                  </a:lnTo>
                </a:path>
              </a:pathLst>
            </a:custGeom>
            <a:ln w="6350">
              <a:solidFill>
                <a:srgbClr val="000000"/>
              </a:solidFill>
            </a:ln>
          </p:spPr>
          <p:txBody>
            <a:bodyPr wrap="square" lIns="0" tIns="0" rIns="0" bIns="0" rtlCol="0">
              <a:noAutofit/>
            </a:bodyPr>
            <a:lstStyle/>
            <a:p>
              <a:endParaRPr/>
            </a:p>
          </p:txBody>
        </p:sp>
        <p:sp>
          <p:nvSpPr>
            <p:cNvPr id="151" name="object 151"/>
            <p:cNvSpPr/>
            <p:nvPr/>
          </p:nvSpPr>
          <p:spPr>
            <a:xfrm>
              <a:off x="6688374" y="2841115"/>
              <a:ext cx="895108" cy="0"/>
            </a:xfrm>
            <a:custGeom>
              <a:avLst/>
              <a:gdLst/>
              <a:ahLst/>
              <a:cxnLst/>
              <a:rect l="l" t="t" r="r" b="b"/>
              <a:pathLst>
                <a:path w="895108">
                  <a:moveTo>
                    <a:pt x="0" y="0"/>
                  </a:moveTo>
                  <a:lnTo>
                    <a:pt x="895108" y="0"/>
                  </a:lnTo>
                </a:path>
              </a:pathLst>
            </a:custGeom>
            <a:ln w="6350">
              <a:solidFill>
                <a:srgbClr val="000000"/>
              </a:solidFill>
            </a:ln>
          </p:spPr>
          <p:txBody>
            <a:bodyPr wrap="square" lIns="0" tIns="0" rIns="0" bIns="0" rtlCol="0">
              <a:noAutofit/>
            </a:bodyPr>
            <a:lstStyle/>
            <a:p>
              <a:endParaRPr/>
            </a:p>
          </p:txBody>
        </p:sp>
        <p:sp>
          <p:nvSpPr>
            <p:cNvPr id="152" name="object 152"/>
            <p:cNvSpPr/>
            <p:nvPr/>
          </p:nvSpPr>
          <p:spPr>
            <a:xfrm>
              <a:off x="6688374" y="2844293"/>
              <a:ext cx="0" cy="264718"/>
            </a:xfrm>
            <a:custGeom>
              <a:avLst/>
              <a:gdLst/>
              <a:ahLst/>
              <a:cxnLst/>
              <a:rect l="l" t="t" r="r" b="b"/>
              <a:pathLst>
                <a:path h="264718">
                  <a:moveTo>
                    <a:pt x="0" y="264718"/>
                  </a:moveTo>
                  <a:lnTo>
                    <a:pt x="0" y="0"/>
                  </a:lnTo>
                </a:path>
              </a:pathLst>
            </a:custGeom>
            <a:ln w="6350">
              <a:solidFill>
                <a:srgbClr val="000000"/>
              </a:solidFill>
            </a:ln>
          </p:spPr>
          <p:txBody>
            <a:bodyPr wrap="square" lIns="0" tIns="0" rIns="0" bIns="0" rtlCol="0">
              <a:noAutofit/>
            </a:bodyPr>
            <a:lstStyle/>
            <a:p>
              <a:endParaRPr/>
            </a:p>
          </p:txBody>
        </p:sp>
        <p:sp>
          <p:nvSpPr>
            <p:cNvPr id="153" name="object 153"/>
            <p:cNvSpPr/>
            <p:nvPr/>
          </p:nvSpPr>
          <p:spPr>
            <a:xfrm>
              <a:off x="7583477" y="2841115"/>
              <a:ext cx="895108" cy="0"/>
            </a:xfrm>
            <a:custGeom>
              <a:avLst/>
              <a:gdLst/>
              <a:ahLst/>
              <a:cxnLst/>
              <a:rect l="l" t="t" r="r" b="b"/>
              <a:pathLst>
                <a:path w="895108">
                  <a:moveTo>
                    <a:pt x="0" y="0"/>
                  </a:moveTo>
                  <a:lnTo>
                    <a:pt x="895108" y="0"/>
                  </a:lnTo>
                </a:path>
              </a:pathLst>
            </a:custGeom>
            <a:ln w="6350">
              <a:solidFill>
                <a:srgbClr val="000000"/>
              </a:solidFill>
            </a:ln>
          </p:spPr>
          <p:txBody>
            <a:bodyPr wrap="square" lIns="0" tIns="0" rIns="0" bIns="0" rtlCol="0">
              <a:noAutofit/>
            </a:bodyPr>
            <a:lstStyle/>
            <a:p>
              <a:endParaRPr/>
            </a:p>
          </p:txBody>
        </p:sp>
        <p:sp>
          <p:nvSpPr>
            <p:cNvPr id="154" name="object 154"/>
            <p:cNvSpPr/>
            <p:nvPr/>
          </p:nvSpPr>
          <p:spPr>
            <a:xfrm>
              <a:off x="7583477" y="2844293"/>
              <a:ext cx="0" cy="264718"/>
            </a:xfrm>
            <a:custGeom>
              <a:avLst/>
              <a:gdLst/>
              <a:ahLst/>
              <a:cxnLst/>
              <a:rect l="l" t="t" r="r" b="b"/>
              <a:pathLst>
                <a:path h="264718">
                  <a:moveTo>
                    <a:pt x="0" y="264718"/>
                  </a:moveTo>
                  <a:lnTo>
                    <a:pt x="0" y="0"/>
                  </a:lnTo>
                </a:path>
              </a:pathLst>
            </a:custGeom>
            <a:ln w="6350">
              <a:solidFill>
                <a:srgbClr val="000000"/>
              </a:solidFill>
            </a:ln>
          </p:spPr>
          <p:txBody>
            <a:bodyPr wrap="square" lIns="0" tIns="0" rIns="0" bIns="0" rtlCol="0">
              <a:noAutofit/>
            </a:bodyPr>
            <a:lstStyle/>
            <a:p>
              <a:endParaRPr/>
            </a:p>
          </p:txBody>
        </p:sp>
        <p:sp>
          <p:nvSpPr>
            <p:cNvPr id="155" name="object 155"/>
            <p:cNvSpPr/>
            <p:nvPr/>
          </p:nvSpPr>
          <p:spPr>
            <a:xfrm>
              <a:off x="8478580" y="2841115"/>
              <a:ext cx="895108" cy="0"/>
            </a:xfrm>
            <a:custGeom>
              <a:avLst/>
              <a:gdLst/>
              <a:ahLst/>
              <a:cxnLst/>
              <a:rect l="l" t="t" r="r" b="b"/>
              <a:pathLst>
                <a:path w="895108">
                  <a:moveTo>
                    <a:pt x="0" y="0"/>
                  </a:moveTo>
                  <a:lnTo>
                    <a:pt x="895108" y="0"/>
                  </a:lnTo>
                </a:path>
              </a:pathLst>
            </a:custGeom>
            <a:ln w="6350">
              <a:solidFill>
                <a:srgbClr val="000000"/>
              </a:solidFill>
            </a:ln>
          </p:spPr>
          <p:txBody>
            <a:bodyPr wrap="square" lIns="0" tIns="0" rIns="0" bIns="0" rtlCol="0">
              <a:noAutofit/>
            </a:bodyPr>
            <a:lstStyle/>
            <a:p>
              <a:endParaRPr/>
            </a:p>
          </p:txBody>
        </p:sp>
        <p:sp>
          <p:nvSpPr>
            <p:cNvPr id="156" name="object 156"/>
            <p:cNvSpPr/>
            <p:nvPr/>
          </p:nvSpPr>
          <p:spPr>
            <a:xfrm>
              <a:off x="8478580" y="2844293"/>
              <a:ext cx="0" cy="264718"/>
            </a:xfrm>
            <a:custGeom>
              <a:avLst/>
              <a:gdLst/>
              <a:ahLst/>
              <a:cxnLst/>
              <a:rect l="l" t="t" r="r" b="b"/>
              <a:pathLst>
                <a:path h="264718">
                  <a:moveTo>
                    <a:pt x="0" y="264718"/>
                  </a:moveTo>
                  <a:lnTo>
                    <a:pt x="0" y="0"/>
                  </a:lnTo>
                </a:path>
              </a:pathLst>
            </a:custGeom>
            <a:ln w="6350">
              <a:solidFill>
                <a:srgbClr val="000000"/>
              </a:solidFill>
            </a:ln>
          </p:spPr>
          <p:txBody>
            <a:bodyPr wrap="square" lIns="0" tIns="0" rIns="0" bIns="0" rtlCol="0">
              <a:noAutofit/>
            </a:bodyPr>
            <a:lstStyle/>
            <a:p>
              <a:endParaRPr/>
            </a:p>
          </p:txBody>
        </p:sp>
        <p:sp>
          <p:nvSpPr>
            <p:cNvPr id="157" name="object 157"/>
            <p:cNvSpPr/>
            <p:nvPr/>
          </p:nvSpPr>
          <p:spPr>
            <a:xfrm>
              <a:off x="9373683" y="2841115"/>
              <a:ext cx="890346" cy="0"/>
            </a:xfrm>
            <a:custGeom>
              <a:avLst/>
              <a:gdLst/>
              <a:ahLst/>
              <a:cxnLst/>
              <a:rect l="l" t="t" r="r" b="b"/>
              <a:pathLst>
                <a:path w="890346">
                  <a:moveTo>
                    <a:pt x="0" y="0"/>
                  </a:moveTo>
                  <a:lnTo>
                    <a:pt x="890346" y="0"/>
                  </a:lnTo>
                </a:path>
              </a:pathLst>
            </a:custGeom>
            <a:ln w="6350">
              <a:solidFill>
                <a:srgbClr val="000000"/>
              </a:solidFill>
            </a:ln>
          </p:spPr>
          <p:txBody>
            <a:bodyPr wrap="square" lIns="0" tIns="0" rIns="0" bIns="0" rtlCol="0">
              <a:noAutofit/>
            </a:bodyPr>
            <a:lstStyle/>
            <a:p>
              <a:endParaRPr/>
            </a:p>
          </p:txBody>
        </p:sp>
        <p:sp>
          <p:nvSpPr>
            <p:cNvPr id="158" name="object 158"/>
            <p:cNvSpPr/>
            <p:nvPr/>
          </p:nvSpPr>
          <p:spPr>
            <a:xfrm>
              <a:off x="9373683" y="2844293"/>
              <a:ext cx="0" cy="264718"/>
            </a:xfrm>
            <a:custGeom>
              <a:avLst/>
              <a:gdLst/>
              <a:ahLst/>
              <a:cxnLst/>
              <a:rect l="l" t="t" r="r" b="b"/>
              <a:pathLst>
                <a:path h="264718">
                  <a:moveTo>
                    <a:pt x="0" y="264718"/>
                  </a:moveTo>
                  <a:lnTo>
                    <a:pt x="0" y="0"/>
                  </a:lnTo>
                </a:path>
              </a:pathLst>
            </a:custGeom>
            <a:ln w="6350">
              <a:solidFill>
                <a:srgbClr val="000000"/>
              </a:solidFill>
            </a:ln>
          </p:spPr>
          <p:txBody>
            <a:bodyPr wrap="square" lIns="0" tIns="0" rIns="0" bIns="0" rtlCol="0">
              <a:noAutofit/>
            </a:bodyPr>
            <a:lstStyle/>
            <a:p>
              <a:endParaRPr/>
            </a:p>
          </p:txBody>
        </p:sp>
        <p:sp>
          <p:nvSpPr>
            <p:cNvPr id="159" name="object 159"/>
            <p:cNvSpPr/>
            <p:nvPr/>
          </p:nvSpPr>
          <p:spPr>
            <a:xfrm>
              <a:off x="6232597" y="3112187"/>
              <a:ext cx="455777" cy="0"/>
            </a:xfrm>
            <a:custGeom>
              <a:avLst/>
              <a:gdLst/>
              <a:ahLst/>
              <a:cxnLst/>
              <a:rect l="l" t="t" r="r" b="b"/>
              <a:pathLst>
                <a:path w="455777">
                  <a:moveTo>
                    <a:pt x="0" y="0"/>
                  </a:moveTo>
                  <a:lnTo>
                    <a:pt x="455777" y="0"/>
                  </a:lnTo>
                </a:path>
              </a:pathLst>
            </a:custGeom>
            <a:ln w="6350">
              <a:solidFill>
                <a:srgbClr val="000000"/>
              </a:solidFill>
            </a:ln>
          </p:spPr>
          <p:txBody>
            <a:bodyPr wrap="square" lIns="0" tIns="0" rIns="0" bIns="0" rtlCol="0">
              <a:noAutofit/>
            </a:bodyPr>
            <a:lstStyle/>
            <a:p>
              <a:endParaRPr/>
            </a:p>
          </p:txBody>
        </p:sp>
        <p:sp>
          <p:nvSpPr>
            <p:cNvPr id="160" name="object 160"/>
            <p:cNvSpPr/>
            <p:nvPr/>
          </p:nvSpPr>
          <p:spPr>
            <a:xfrm>
              <a:off x="6688374" y="3112187"/>
              <a:ext cx="895108" cy="0"/>
            </a:xfrm>
            <a:custGeom>
              <a:avLst/>
              <a:gdLst/>
              <a:ahLst/>
              <a:cxnLst/>
              <a:rect l="l" t="t" r="r" b="b"/>
              <a:pathLst>
                <a:path w="895108">
                  <a:moveTo>
                    <a:pt x="0" y="0"/>
                  </a:moveTo>
                  <a:lnTo>
                    <a:pt x="895108" y="0"/>
                  </a:lnTo>
                </a:path>
              </a:pathLst>
            </a:custGeom>
            <a:ln w="6350">
              <a:solidFill>
                <a:srgbClr val="000000"/>
              </a:solidFill>
            </a:ln>
          </p:spPr>
          <p:txBody>
            <a:bodyPr wrap="square" lIns="0" tIns="0" rIns="0" bIns="0" rtlCol="0">
              <a:noAutofit/>
            </a:bodyPr>
            <a:lstStyle/>
            <a:p>
              <a:endParaRPr/>
            </a:p>
          </p:txBody>
        </p:sp>
        <p:sp>
          <p:nvSpPr>
            <p:cNvPr id="161" name="object 161"/>
            <p:cNvSpPr/>
            <p:nvPr/>
          </p:nvSpPr>
          <p:spPr>
            <a:xfrm>
              <a:off x="6688374" y="3115364"/>
              <a:ext cx="0" cy="263131"/>
            </a:xfrm>
            <a:custGeom>
              <a:avLst/>
              <a:gdLst/>
              <a:ahLst/>
              <a:cxnLst/>
              <a:rect l="l" t="t" r="r" b="b"/>
              <a:pathLst>
                <a:path h="263131">
                  <a:moveTo>
                    <a:pt x="0" y="263131"/>
                  </a:moveTo>
                  <a:lnTo>
                    <a:pt x="0" y="0"/>
                  </a:lnTo>
                </a:path>
              </a:pathLst>
            </a:custGeom>
            <a:ln w="6350">
              <a:solidFill>
                <a:srgbClr val="000000"/>
              </a:solidFill>
            </a:ln>
          </p:spPr>
          <p:txBody>
            <a:bodyPr wrap="square" lIns="0" tIns="0" rIns="0" bIns="0" rtlCol="0">
              <a:noAutofit/>
            </a:bodyPr>
            <a:lstStyle/>
            <a:p>
              <a:endParaRPr/>
            </a:p>
          </p:txBody>
        </p:sp>
        <p:sp>
          <p:nvSpPr>
            <p:cNvPr id="162" name="object 162"/>
            <p:cNvSpPr/>
            <p:nvPr/>
          </p:nvSpPr>
          <p:spPr>
            <a:xfrm>
              <a:off x="7583477" y="3112187"/>
              <a:ext cx="895108" cy="0"/>
            </a:xfrm>
            <a:custGeom>
              <a:avLst/>
              <a:gdLst/>
              <a:ahLst/>
              <a:cxnLst/>
              <a:rect l="l" t="t" r="r" b="b"/>
              <a:pathLst>
                <a:path w="895108">
                  <a:moveTo>
                    <a:pt x="0" y="0"/>
                  </a:moveTo>
                  <a:lnTo>
                    <a:pt x="895108" y="0"/>
                  </a:lnTo>
                </a:path>
              </a:pathLst>
            </a:custGeom>
            <a:ln w="6350">
              <a:solidFill>
                <a:srgbClr val="000000"/>
              </a:solidFill>
            </a:ln>
          </p:spPr>
          <p:txBody>
            <a:bodyPr wrap="square" lIns="0" tIns="0" rIns="0" bIns="0" rtlCol="0">
              <a:noAutofit/>
            </a:bodyPr>
            <a:lstStyle/>
            <a:p>
              <a:endParaRPr/>
            </a:p>
          </p:txBody>
        </p:sp>
        <p:sp>
          <p:nvSpPr>
            <p:cNvPr id="163" name="object 163"/>
            <p:cNvSpPr/>
            <p:nvPr/>
          </p:nvSpPr>
          <p:spPr>
            <a:xfrm>
              <a:off x="7583477" y="3115364"/>
              <a:ext cx="0" cy="263131"/>
            </a:xfrm>
            <a:custGeom>
              <a:avLst/>
              <a:gdLst/>
              <a:ahLst/>
              <a:cxnLst/>
              <a:rect l="l" t="t" r="r" b="b"/>
              <a:pathLst>
                <a:path h="263131">
                  <a:moveTo>
                    <a:pt x="0" y="263131"/>
                  </a:moveTo>
                  <a:lnTo>
                    <a:pt x="0" y="0"/>
                  </a:lnTo>
                </a:path>
              </a:pathLst>
            </a:custGeom>
            <a:ln w="6350">
              <a:solidFill>
                <a:srgbClr val="000000"/>
              </a:solidFill>
            </a:ln>
          </p:spPr>
          <p:txBody>
            <a:bodyPr wrap="square" lIns="0" tIns="0" rIns="0" bIns="0" rtlCol="0">
              <a:noAutofit/>
            </a:bodyPr>
            <a:lstStyle/>
            <a:p>
              <a:endParaRPr/>
            </a:p>
          </p:txBody>
        </p:sp>
        <p:sp>
          <p:nvSpPr>
            <p:cNvPr id="164" name="object 164"/>
            <p:cNvSpPr/>
            <p:nvPr/>
          </p:nvSpPr>
          <p:spPr>
            <a:xfrm>
              <a:off x="8478580" y="3112187"/>
              <a:ext cx="895108" cy="0"/>
            </a:xfrm>
            <a:custGeom>
              <a:avLst/>
              <a:gdLst/>
              <a:ahLst/>
              <a:cxnLst/>
              <a:rect l="l" t="t" r="r" b="b"/>
              <a:pathLst>
                <a:path w="895108">
                  <a:moveTo>
                    <a:pt x="0" y="0"/>
                  </a:moveTo>
                  <a:lnTo>
                    <a:pt x="895108" y="0"/>
                  </a:lnTo>
                </a:path>
              </a:pathLst>
            </a:custGeom>
            <a:ln w="6350">
              <a:solidFill>
                <a:srgbClr val="000000"/>
              </a:solidFill>
            </a:ln>
          </p:spPr>
          <p:txBody>
            <a:bodyPr wrap="square" lIns="0" tIns="0" rIns="0" bIns="0" rtlCol="0">
              <a:noAutofit/>
            </a:bodyPr>
            <a:lstStyle/>
            <a:p>
              <a:endParaRPr/>
            </a:p>
          </p:txBody>
        </p:sp>
        <p:sp>
          <p:nvSpPr>
            <p:cNvPr id="165" name="object 165"/>
            <p:cNvSpPr/>
            <p:nvPr/>
          </p:nvSpPr>
          <p:spPr>
            <a:xfrm>
              <a:off x="8478580" y="3115364"/>
              <a:ext cx="0" cy="263131"/>
            </a:xfrm>
            <a:custGeom>
              <a:avLst/>
              <a:gdLst/>
              <a:ahLst/>
              <a:cxnLst/>
              <a:rect l="l" t="t" r="r" b="b"/>
              <a:pathLst>
                <a:path h="263131">
                  <a:moveTo>
                    <a:pt x="0" y="263131"/>
                  </a:moveTo>
                  <a:lnTo>
                    <a:pt x="0" y="0"/>
                  </a:lnTo>
                </a:path>
              </a:pathLst>
            </a:custGeom>
            <a:ln w="6350">
              <a:solidFill>
                <a:srgbClr val="000000"/>
              </a:solidFill>
            </a:ln>
          </p:spPr>
          <p:txBody>
            <a:bodyPr wrap="square" lIns="0" tIns="0" rIns="0" bIns="0" rtlCol="0">
              <a:noAutofit/>
            </a:bodyPr>
            <a:lstStyle/>
            <a:p>
              <a:endParaRPr/>
            </a:p>
          </p:txBody>
        </p:sp>
        <p:sp>
          <p:nvSpPr>
            <p:cNvPr id="166" name="object 166"/>
            <p:cNvSpPr/>
            <p:nvPr/>
          </p:nvSpPr>
          <p:spPr>
            <a:xfrm>
              <a:off x="9373683" y="3112187"/>
              <a:ext cx="890346" cy="0"/>
            </a:xfrm>
            <a:custGeom>
              <a:avLst/>
              <a:gdLst/>
              <a:ahLst/>
              <a:cxnLst/>
              <a:rect l="l" t="t" r="r" b="b"/>
              <a:pathLst>
                <a:path w="890346">
                  <a:moveTo>
                    <a:pt x="0" y="0"/>
                  </a:moveTo>
                  <a:lnTo>
                    <a:pt x="890346" y="0"/>
                  </a:lnTo>
                </a:path>
              </a:pathLst>
            </a:custGeom>
            <a:ln w="6350">
              <a:solidFill>
                <a:srgbClr val="000000"/>
              </a:solidFill>
            </a:ln>
          </p:spPr>
          <p:txBody>
            <a:bodyPr wrap="square" lIns="0" tIns="0" rIns="0" bIns="0" rtlCol="0">
              <a:noAutofit/>
            </a:bodyPr>
            <a:lstStyle/>
            <a:p>
              <a:endParaRPr/>
            </a:p>
          </p:txBody>
        </p:sp>
        <p:sp>
          <p:nvSpPr>
            <p:cNvPr id="167" name="object 167"/>
            <p:cNvSpPr/>
            <p:nvPr/>
          </p:nvSpPr>
          <p:spPr>
            <a:xfrm>
              <a:off x="9373683" y="3115364"/>
              <a:ext cx="0" cy="263131"/>
            </a:xfrm>
            <a:custGeom>
              <a:avLst/>
              <a:gdLst/>
              <a:ahLst/>
              <a:cxnLst/>
              <a:rect l="l" t="t" r="r" b="b"/>
              <a:pathLst>
                <a:path h="263131">
                  <a:moveTo>
                    <a:pt x="0" y="263131"/>
                  </a:moveTo>
                  <a:lnTo>
                    <a:pt x="0" y="0"/>
                  </a:lnTo>
                </a:path>
              </a:pathLst>
            </a:custGeom>
            <a:ln w="6350">
              <a:solidFill>
                <a:srgbClr val="000000"/>
              </a:solidFill>
            </a:ln>
          </p:spPr>
          <p:txBody>
            <a:bodyPr wrap="square" lIns="0" tIns="0" rIns="0" bIns="0" rtlCol="0">
              <a:noAutofit/>
            </a:bodyPr>
            <a:lstStyle/>
            <a:p>
              <a:endParaRPr/>
            </a:p>
          </p:txBody>
        </p:sp>
        <p:sp>
          <p:nvSpPr>
            <p:cNvPr id="71" name="object 71"/>
            <p:cNvSpPr txBox="1"/>
            <p:nvPr/>
          </p:nvSpPr>
          <p:spPr>
            <a:xfrm>
              <a:off x="6105079" y="1097478"/>
              <a:ext cx="124757"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2</a:t>
              </a:r>
              <a:endParaRPr sz="1200">
                <a:latin typeface="Impact"/>
                <a:cs typeface="Impact"/>
              </a:endParaRPr>
            </a:p>
          </p:txBody>
        </p:sp>
        <p:sp>
          <p:nvSpPr>
            <p:cNvPr id="70" name="object 70"/>
            <p:cNvSpPr txBox="1"/>
            <p:nvPr/>
          </p:nvSpPr>
          <p:spPr>
            <a:xfrm>
              <a:off x="6378998" y="1097262"/>
              <a:ext cx="4040949" cy="276859"/>
            </a:xfrm>
            <a:prstGeom prst="rect">
              <a:avLst/>
            </a:prstGeom>
          </p:spPr>
          <p:txBody>
            <a:bodyPr wrap="square" lIns="0" tIns="6635" rIns="0" bIns="0" rtlCol="0">
              <a:noAutofit/>
            </a:bodyPr>
            <a:lstStyle/>
            <a:p>
              <a:pPr marL="12700" algn="just">
                <a:lnSpc>
                  <a:spcPts val="1045"/>
                </a:lnSpc>
              </a:pPr>
              <a:r>
                <a:rPr lang="es-ES" sz="900" dirty="0">
                  <a:latin typeface="Malgun Gothic"/>
                  <a:cs typeface="Malgun Gothic"/>
                </a:rPr>
                <a:t>Investiga y anota cuándo, dónde y cómo oro en un día (Dn 6:10, Lc 22:39).</a:t>
              </a:r>
            </a:p>
          </p:txBody>
        </p:sp>
        <p:sp>
          <p:nvSpPr>
            <p:cNvPr id="69" name="object 69"/>
            <p:cNvSpPr txBox="1"/>
            <p:nvPr/>
          </p:nvSpPr>
          <p:spPr>
            <a:xfrm>
              <a:off x="449999" y="1259525"/>
              <a:ext cx="4335727" cy="173612"/>
            </a:xfrm>
            <a:prstGeom prst="rect">
              <a:avLst/>
            </a:prstGeom>
          </p:spPr>
          <p:txBody>
            <a:bodyPr wrap="square" lIns="0" tIns="7302" rIns="0" bIns="0" rtlCol="0">
              <a:noAutofit/>
            </a:bodyPr>
            <a:lstStyle/>
            <a:p>
              <a:pPr marL="12700">
                <a:lnSpc>
                  <a:spcPts val="1150"/>
                </a:lnSpc>
              </a:pPr>
              <a:r>
                <a:rPr lang="es-ES" sz="1000" b="0" i="0" dirty="0">
                  <a:solidFill>
                    <a:srgbClr val="000000"/>
                  </a:solidFill>
                  <a:effectLst/>
                  <a:latin typeface="Malgun Gothic" panose="020B0503020000020004" pitchFamily="34" charset="-127"/>
                  <a:ea typeface="Malgun Gothic" panose="020B0503020000020004" pitchFamily="34" charset="-127"/>
                </a:rPr>
                <a:t>Perseverad en la oración, velando en ella con acción de gracias;</a:t>
              </a:r>
              <a:r>
                <a:rPr sz="1000" dirty="0">
                  <a:latin typeface="Malgun Gothic" panose="020B0503020000020004" pitchFamily="34" charset="-127"/>
                  <a:ea typeface="Malgun Gothic" panose="020B0503020000020004" pitchFamily="34" charset="-127"/>
                  <a:cs typeface="Malgun Gothic"/>
                </a:rPr>
                <a:t> (</a:t>
              </a:r>
              <a:r>
                <a:rPr lang="es-ES" sz="1000" dirty="0">
                  <a:latin typeface="Malgun Gothic" panose="020B0503020000020004" pitchFamily="34" charset="-127"/>
                  <a:ea typeface="Malgun Gothic" panose="020B0503020000020004" pitchFamily="34" charset="-127"/>
                  <a:cs typeface="Malgun Gothic"/>
                </a:rPr>
                <a:t>Col</a:t>
              </a:r>
              <a:r>
                <a:rPr sz="1000" dirty="0">
                  <a:latin typeface="Malgun Gothic" panose="020B0503020000020004" pitchFamily="34" charset="-127"/>
                  <a:ea typeface="Malgun Gothic" panose="020B0503020000020004" pitchFamily="34" charset="-127"/>
                  <a:cs typeface="Malgun Gothic"/>
                </a:rPr>
                <a:t> 4:2)</a:t>
              </a:r>
            </a:p>
          </p:txBody>
        </p:sp>
        <p:sp>
          <p:nvSpPr>
            <p:cNvPr id="68" name="object 68"/>
            <p:cNvSpPr txBox="1"/>
            <p:nvPr/>
          </p:nvSpPr>
          <p:spPr>
            <a:xfrm>
              <a:off x="450000" y="1564325"/>
              <a:ext cx="4370387" cy="152400"/>
            </a:xfrm>
            <a:prstGeom prst="rect">
              <a:avLst/>
            </a:prstGeom>
          </p:spPr>
          <p:txBody>
            <a:bodyPr wrap="square" lIns="0" tIns="7302" rIns="0" bIns="0" rtlCol="0">
              <a:noAutofit/>
            </a:bodyPr>
            <a:lstStyle/>
            <a:p>
              <a:pPr marL="12700">
                <a:lnSpc>
                  <a:spcPts val="1150"/>
                </a:lnSpc>
              </a:pPr>
              <a:r>
                <a:rPr sz="1000" dirty="0">
                  <a:latin typeface="Malgun Gothic"/>
                  <a:cs typeface="Malgun Gothic"/>
                </a:rPr>
                <a:t>Continue earnestly in prayer, being vigilant in it with thanksgiving (Col 4:2)</a:t>
              </a:r>
            </a:p>
          </p:txBody>
        </p:sp>
        <p:sp>
          <p:nvSpPr>
            <p:cNvPr id="67" name="object 67"/>
            <p:cNvSpPr txBox="1"/>
            <p:nvPr/>
          </p:nvSpPr>
          <p:spPr>
            <a:xfrm>
              <a:off x="534179" y="2305378"/>
              <a:ext cx="106302"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1</a:t>
              </a:r>
              <a:endParaRPr sz="1200">
                <a:latin typeface="Impact"/>
                <a:cs typeface="Impact"/>
              </a:endParaRPr>
            </a:p>
          </p:txBody>
        </p:sp>
        <p:sp>
          <p:nvSpPr>
            <p:cNvPr id="66" name="object 66"/>
            <p:cNvSpPr txBox="1"/>
            <p:nvPr/>
          </p:nvSpPr>
          <p:spPr>
            <a:xfrm>
              <a:off x="808099" y="2305164"/>
              <a:ext cx="2912160" cy="139700"/>
            </a:xfrm>
            <a:prstGeom prst="rect">
              <a:avLst/>
            </a:prstGeom>
          </p:spPr>
          <p:txBody>
            <a:bodyPr wrap="square" lIns="0" tIns="6635" rIns="0" bIns="0" rtlCol="0">
              <a:noAutofit/>
            </a:bodyPr>
            <a:lstStyle/>
            <a:p>
              <a:pPr marL="12700" algn="just">
                <a:lnSpc>
                  <a:spcPts val="1045"/>
                </a:lnSpc>
              </a:pPr>
              <a:r>
                <a:rPr lang="es-ES" sz="900" dirty="0">
                  <a:latin typeface="Malgun Gothic" pitchFamily="34" charset="-127"/>
                  <a:ea typeface="Malgun Gothic" pitchFamily="34" charset="-127"/>
                  <a:cs typeface="Malgun Gothic"/>
                </a:rPr>
                <a:t>Subraya las palabras o frases clave en la Palabra.</a:t>
              </a:r>
            </a:p>
          </p:txBody>
        </p:sp>
        <p:sp>
          <p:nvSpPr>
            <p:cNvPr id="65" name="object 65"/>
            <p:cNvSpPr txBox="1"/>
            <p:nvPr/>
          </p:nvSpPr>
          <p:spPr>
            <a:xfrm>
              <a:off x="534179" y="2769277"/>
              <a:ext cx="124757"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2</a:t>
              </a:r>
              <a:endParaRPr sz="1200">
                <a:latin typeface="Impact"/>
                <a:cs typeface="Impact"/>
              </a:endParaRPr>
            </a:p>
          </p:txBody>
        </p:sp>
        <p:sp>
          <p:nvSpPr>
            <p:cNvPr id="64" name="object 64"/>
            <p:cNvSpPr txBox="1"/>
            <p:nvPr/>
          </p:nvSpPr>
          <p:spPr>
            <a:xfrm>
              <a:off x="808099" y="2769163"/>
              <a:ext cx="3056064" cy="139700"/>
            </a:xfrm>
            <a:prstGeom prst="rect">
              <a:avLst/>
            </a:prstGeom>
          </p:spPr>
          <p:txBody>
            <a:bodyPr wrap="square" lIns="0" tIns="6635" rIns="0" bIns="0" rtlCol="0">
              <a:noAutofit/>
            </a:bodyPr>
            <a:lstStyle/>
            <a:p>
              <a:pPr marL="12700">
                <a:lnSpc>
                  <a:spcPts val="1045"/>
                </a:lnSpc>
              </a:pPr>
              <a:r>
                <a:rPr lang="es-ES" sz="900" dirty="0">
                  <a:latin typeface="Malgun Gothic"/>
                  <a:cs typeface="Malgun Gothic"/>
                </a:rPr>
                <a:t>¿Por qué debemos perseverar en la oración y velar?</a:t>
              </a:r>
            </a:p>
          </p:txBody>
        </p:sp>
        <p:sp>
          <p:nvSpPr>
            <p:cNvPr id="61" name="object 61"/>
            <p:cNvSpPr txBox="1"/>
            <p:nvPr/>
          </p:nvSpPr>
          <p:spPr>
            <a:xfrm>
              <a:off x="6105079" y="3624777"/>
              <a:ext cx="129073"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3</a:t>
              </a:r>
              <a:endParaRPr sz="1200">
                <a:latin typeface="Impact"/>
                <a:cs typeface="Impact"/>
              </a:endParaRPr>
            </a:p>
          </p:txBody>
        </p:sp>
        <p:sp>
          <p:nvSpPr>
            <p:cNvPr id="60" name="object 60"/>
            <p:cNvSpPr txBox="1"/>
            <p:nvPr/>
          </p:nvSpPr>
          <p:spPr>
            <a:xfrm>
              <a:off x="6378998" y="3624549"/>
              <a:ext cx="4048417" cy="414020"/>
            </a:xfrm>
            <a:prstGeom prst="rect">
              <a:avLst/>
            </a:prstGeom>
          </p:spPr>
          <p:txBody>
            <a:bodyPr wrap="square" lIns="0" tIns="6635" rIns="0" bIns="0" rtlCol="0">
              <a:noAutofit/>
            </a:bodyPr>
            <a:lstStyle/>
            <a:p>
              <a:pPr marL="12700" marR="17145" algn="just">
                <a:lnSpc>
                  <a:spcPts val="1045"/>
                </a:lnSpc>
              </a:pPr>
              <a:r>
                <a:rPr lang="es-ES" sz="900" dirty="0">
                  <a:latin typeface="Malgun Gothic"/>
                  <a:cs typeface="Malgun Gothic"/>
                </a:rPr>
                <a:t>Dios sabe todo sobre nosotros incluso si no oramos, ¿por qué deberíamos orar? Y piensa por qué un cristiano salvo debería perseverar en oración    (Ez 36:37, Col 4:2).</a:t>
              </a:r>
            </a:p>
          </p:txBody>
        </p:sp>
        <p:sp>
          <p:nvSpPr>
            <p:cNvPr id="59" name="object 59"/>
            <p:cNvSpPr txBox="1"/>
            <p:nvPr/>
          </p:nvSpPr>
          <p:spPr>
            <a:xfrm>
              <a:off x="537780" y="4181778"/>
              <a:ext cx="106302"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1</a:t>
              </a:r>
              <a:endParaRPr sz="1200">
                <a:latin typeface="Impact"/>
                <a:cs typeface="Impact"/>
              </a:endParaRPr>
            </a:p>
          </p:txBody>
        </p:sp>
        <p:sp>
          <p:nvSpPr>
            <p:cNvPr id="58" name="object 58"/>
            <p:cNvSpPr txBox="1"/>
            <p:nvPr/>
          </p:nvSpPr>
          <p:spPr>
            <a:xfrm>
              <a:off x="811699" y="4192308"/>
              <a:ext cx="4008687" cy="318451"/>
            </a:xfrm>
            <a:prstGeom prst="rect">
              <a:avLst/>
            </a:prstGeom>
          </p:spPr>
          <p:txBody>
            <a:bodyPr wrap="square" lIns="0" tIns="6953" rIns="0" bIns="0" rtlCol="0">
              <a:noAutofit/>
            </a:bodyPr>
            <a:lstStyle/>
            <a:p>
              <a:pPr marL="12700" algn="just">
                <a:lnSpc>
                  <a:spcPts val="1095"/>
                </a:lnSpc>
              </a:pPr>
              <a:r>
                <a:rPr lang="es-ES" sz="900" dirty="0">
                  <a:latin typeface="Malgun Gothic"/>
                  <a:cs typeface="Malgun Gothic"/>
                </a:rPr>
                <a:t>Averigüa cuáles son los elementos básicos que deben incluirse en nuestras oraciones en ‘Palabra Entender’ y resume en cinco (Mt 6:9~13).</a:t>
              </a:r>
            </a:p>
          </p:txBody>
        </p:sp>
        <p:sp>
          <p:nvSpPr>
            <p:cNvPr id="57" name="object 57"/>
            <p:cNvSpPr txBox="1"/>
            <p:nvPr/>
          </p:nvSpPr>
          <p:spPr>
            <a:xfrm>
              <a:off x="642999" y="4629063"/>
              <a:ext cx="156845" cy="139700"/>
            </a:xfrm>
            <a:prstGeom prst="rect">
              <a:avLst/>
            </a:prstGeom>
          </p:spPr>
          <p:txBody>
            <a:bodyPr wrap="square" lIns="0" tIns="6635" rIns="0" bIns="0" rtlCol="0">
              <a:noAutofit/>
            </a:bodyPr>
            <a:lstStyle/>
            <a:p>
              <a:pPr marL="12700">
                <a:lnSpc>
                  <a:spcPts val="1045"/>
                </a:lnSpc>
              </a:pPr>
              <a:r>
                <a:rPr sz="900" dirty="0">
                  <a:latin typeface="Malgun Gothic"/>
                  <a:cs typeface="Malgun Gothic"/>
                </a:rPr>
                <a:t>①</a:t>
              </a:r>
              <a:endParaRPr sz="900">
                <a:latin typeface="Malgun Gothic"/>
                <a:cs typeface="Malgun Gothic"/>
              </a:endParaRPr>
            </a:p>
          </p:txBody>
        </p:sp>
        <p:sp>
          <p:nvSpPr>
            <p:cNvPr id="56" name="object 56"/>
            <p:cNvSpPr txBox="1"/>
            <p:nvPr/>
          </p:nvSpPr>
          <p:spPr>
            <a:xfrm>
              <a:off x="642999" y="5239503"/>
              <a:ext cx="156845" cy="139700"/>
            </a:xfrm>
            <a:prstGeom prst="rect">
              <a:avLst/>
            </a:prstGeom>
          </p:spPr>
          <p:txBody>
            <a:bodyPr wrap="square" lIns="0" tIns="6604" rIns="0" bIns="0" rtlCol="0">
              <a:noAutofit/>
            </a:bodyPr>
            <a:lstStyle/>
            <a:p>
              <a:pPr marL="12700">
                <a:lnSpc>
                  <a:spcPts val="1040"/>
                </a:lnSpc>
              </a:pPr>
              <a:r>
                <a:rPr sz="900" dirty="0">
                  <a:latin typeface="Malgun Gothic"/>
                  <a:cs typeface="Malgun Gothic"/>
                </a:rPr>
                <a:t>②</a:t>
              </a:r>
              <a:endParaRPr sz="900">
                <a:latin typeface="Malgun Gothic"/>
                <a:cs typeface="Malgun Gothic"/>
              </a:endParaRPr>
            </a:p>
          </p:txBody>
        </p:sp>
        <p:sp>
          <p:nvSpPr>
            <p:cNvPr id="55" name="object 55"/>
            <p:cNvSpPr txBox="1"/>
            <p:nvPr/>
          </p:nvSpPr>
          <p:spPr>
            <a:xfrm>
              <a:off x="6105079" y="5466278"/>
              <a:ext cx="124385"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4</a:t>
              </a:r>
              <a:endParaRPr sz="1200">
                <a:latin typeface="Impact"/>
                <a:cs typeface="Impact"/>
              </a:endParaRPr>
            </a:p>
          </p:txBody>
        </p:sp>
        <p:sp>
          <p:nvSpPr>
            <p:cNvPr id="54" name="object 54"/>
            <p:cNvSpPr txBox="1"/>
            <p:nvPr/>
          </p:nvSpPr>
          <p:spPr>
            <a:xfrm>
              <a:off x="6379000" y="5466036"/>
              <a:ext cx="4040948" cy="276860"/>
            </a:xfrm>
            <a:prstGeom prst="rect">
              <a:avLst/>
            </a:prstGeom>
          </p:spPr>
          <p:txBody>
            <a:bodyPr wrap="square" lIns="0" tIns="6635" rIns="0" bIns="0" rtlCol="0">
              <a:noAutofit/>
            </a:bodyPr>
            <a:lstStyle/>
            <a:p>
              <a:pPr marL="12700" algn="just">
                <a:lnSpc>
                  <a:spcPts val="1045"/>
                </a:lnSpc>
              </a:pPr>
              <a:r>
                <a:rPr lang="es-ES" sz="900" dirty="0">
                  <a:latin typeface="Malgun Gothic"/>
                  <a:cs typeface="Malgun Gothic"/>
                </a:rPr>
                <a:t>Haga un resumen y comparta comunión de las experiencias que tuve orando con un corazón sincero esperando la ayuda de Dios (la situación y el contenido de la oración en ese momento) y las respuestas (Stg 5:3~16).</a:t>
              </a:r>
            </a:p>
          </p:txBody>
        </p:sp>
        <p:sp>
          <p:nvSpPr>
            <p:cNvPr id="53" name="object 53"/>
            <p:cNvSpPr txBox="1"/>
            <p:nvPr/>
          </p:nvSpPr>
          <p:spPr>
            <a:xfrm>
              <a:off x="642999" y="5849065"/>
              <a:ext cx="156845" cy="139700"/>
            </a:xfrm>
            <a:prstGeom prst="rect">
              <a:avLst/>
            </a:prstGeom>
          </p:spPr>
          <p:txBody>
            <a:bodyPr wrap="square" lIns="0" tIns="6604" rIns="0" bIns="0" rtlCol="0">
              <a:noAutofit/>
            </a:bodyPr>
            <a:lstStyle/>
            <a:p>
              <a:pPr marL="12700">
                <a:lnSpc>
                  <a:spcPts val="1040"/>
                </a:lnSpc>
              </a:pPr>
              <a:r>
                <a:rPr sz="900" dirty="0">
                  <a:latin typeface="Malgun Gothic"/>
                  <a:cs typeface="Malgun Gothic"/>
                </a:rPr>
                <a:t>③</a:t>
              </a:r>
              <a:endParaRPr sz="900">
                <a:latin typeface="Malgun Gothic"/>
                <a:cs typeface="Malgun Gothic"/>
              </a:endParaRPr>
            </a:p>
          </p:txBody>
        </p:sp>
        <p:sp>
          <p:nvSpPr>
            <p:cNvPr id="52" name="object 52"/>
            <p:cNvSpPr txBox="1"/>
            <p:nvPr/>
          </p:nvSpPr>
          <p:spPr>
            <a:xfrm>
              <a:off x="642999" y="6458626"/>
              <a:ext cx="156845" cy="139700"/>
            </a:xfrm>
            <a:prstGeom prst="rect">
              <a:avLst/>
            </a:prstGeom>
          </p:spPr>
          <p:txBody>
            <a:bodyPr wrap="square" lIns="0" tIns="6604" rIns="0" bIns="0" rtlCol="0">
              <a:noAutofit/>
            </a:bodyPr>
            <a:lstStyle/>
            <a:p>
              <a:pPr marL="12700">
                <a:lnSpc>
                  <a:spcPts val="1040"/>
                </a:lnSpc>
              </a:pPr>
              <a:r>
                <a:rPr sz="900" dirty="0">
                  <a:latin typeface="Malgun Gothic"/>
                  <a:cs typeface="Malgun Gothic"/>
                </a:rPr>
                <a:t>④</a:t>
              </a:r>
              <a:endParaRPr sz="900">
                <a:latin typeface="Malgun Gothic"/>
                <a:cs typeface="Malgun Gothic"/>
              </a:endParaRPr>
            </a:p>
          </p:txBody>
        </p:sp>
        <p:sp>
          <p:nvSpPr>
            <p:cNvPr id="51" name="object 51"/>
            <p:cNvSpPr txBox="1"/>
            <p:nvPr/>
          </p:nvSpPr>
          <p:spPr>
            <a:xfrm>
              <a:off x="642999" y="7068188"/>
              <a:ext cx="156845" cy="139699"/>
            </a:xfrm>
            <a:prstGeom prst="rect">
              <a:avLst/>
            </a:prstGeom>
          </p:spPr>
          <p:txBody>
            <a:bodyPr wrap="square" lIns="0" tIns="6604" rIns="0" bIns="0" rtlCol="0">
              <a:noAutofit/>
            </a:bodyPr>
            <a:lstStyle/>
            <a:p>
              <a:pPr marL="12700">
                <a:lnSpc>
                  <a:spcPts val="1040"/>
                </a:lnSpc>
              </a:pPr>
              <a:r>
                <a:rPr sz="900" dirty="0">
                  <a:latin typeface="Malgun Gothic"/>
                  <a:cs typeface="Malgun Gothic"/>
                </a:rPr>
                <a:t>⑤</a:t>
              </a:r>
              <a:endParaRPr sz="900">
                <a:latin typeface="Malgun Gothic"/>
                <a:cs typeface="Malgun Gothic"/>
              </a:endParaRPr>
            </a:p>
          </p:txBody>
        </p:sp>
        <p:sp>
          <p:nvSpPr>
            <p:cNvPr id="50" name="object 50"/>
            <p:cNvSpPr txBox="1"/>
            <p:nvPr/>
          </p:nvSpPr>
          <p:spPr>
            <a:xfrm>
              <a:off x="179351" y="7577695"/>
              <a:ext cx="171450"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24</a:t>
              </a:r>
              <a:endParaRPr sz="1000">
                <a:latin typeface="Times New Roman"/>
                <a:cs typeface="Times New Roman"/>
              </a:endParaRPr>
            </a:p>
          </p:txBody>
        </p:sp>
        <p:sp>
          <p:nvSpPr>
            <p:cNvPr id="49" name="object 49"/>
            <p:cNvSpPr txBox="1"/>
            <p:nvPr/>
          </p:nvSpPr>
          <p:spPr>
            <a:xfrm>
              <a:off x="10501149" y="7603095"/>
              <a:ext cx="171450"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25</a:t>
              </a:r>
              <a:endParaRPr sz="1000">
                <a:latin typeface="Times New Roman"/>
                <a:cs typeface="Times New Roman"/>
              </a:endParaRPr>
            </a:p>
          </p:txBody>
        </p:sp>
        <p:sp>
          <p:nvSpPr>
            <p:cNvPr id="48" name="object 48"/>
            <p:cNvSpPr txBox="1"/>
            <p:nvPr/>
          </p:nvSpPr>
          <p:spPr>
            <a:xfrm>
              <a:off x="6227838" y="1485760"/>
              <a:ext cx="460540" cy="271068"/>
            </a:xfrm>
            <a:prstGeom prst="rect">
              <a:avLst/>
            </a:prstGeom>
          </p:spPr>
          <p:txBody>
            <a:bodyPr wrap="square" lIns="0" tIns="3810" rIns="0" bIns="0" rtlCol="0">
              <a:noAutofit/>
            </a:bodyPr>
            <a:lstStyle/>
            <a:p>
              <a:pPr marL="144354">
                <a:lnSpc>
                  <a:spcPct val="143312"/>
                </a:lnSpc>
              </a:pPr>
              <a:endParaRPr sz="900" dirty="0">
                <a:latin typeface="Malgun Gothic"/>
                <a:cs typeface="Malgun Gothic"/>
              </a:endParaRPr>
            </a:p>
          </p:txBody>
        </p:sp>
        <p:sp>
          <p:nvSpPr>
            <p:cNvPr id="47" name="object 47"/>
            <p:cNvSpPr txBox="1"/>
            <p:nvPr/>
          </p:nvSpPr>
          <p:spPr>
            <a:xfrm>
              <a:off x="6688378" y="1485760"/>
              <a:ext cx="895098" cy="271068"/>
            </a:xfrm>
            <a:prstGeom prst="rect">
              <a:avLst/>
            </a:prstGeom>
          </p:spPr>
          <p:txBody>
            <a:bodyPr wrap="square" lIns="0" tIns="3810" rIns="0" bIns="0" rtlCol="0">
              <a:noAutofit/>
            </a:bodyPr>
            <a:lstStyle/>
            <a:p>
              <a:pPr marL="340316" marR="340412" algn="ctr">
                <a:lnSpc>
                  <a:spcPct val="143312"/>
                </a:lnSpc>
              </a:pPr>
              <a:endParaRPr sz="900" dirty="0">
                <a:latin typeface="Malgun Gothic"/>
                <a:cs typeface="Malgun Gothic"/>
              </a:endParaRPr>
            </a:p>
          </p:txBody>
        </p:sp>
        <p:sp>
          <p:nvSpPr>
            <p:cNvPr id="43" name="object 43"/>
            <p:cNvSpPr txBox="1"/>
            <p:nvPr/>
          </p:nvSpPr>
          <p:spPr>
            <a:xfrm>
              <a:off x="6227838" y="1756829"/>
              <a:ext cx="460540" cy="271071"/>
            </a:xfrm>
            <a:prstGeom prst="rect">
              <a:avLst/>
            </a:prstGeom>
          </p:spPr>
          <p:txBody>
            <a:bodyPr wrap="square" lIns="0" tIns="3810" rIns="0" bIns="0" rtlCol="0">
              <a:noAutofit/>
            </a:bodyPr>
            <a:lstStyle/>
            <a:p>
              <a:pPr marL="165944" marR="166137" algn="ctr">
                <a:lnSpc>
                  <a:spcPct val="143312"/>
                </a:lnSpc>
              </a:pPr>
              <a:r>
                <a:rPr lang="es-ES" sz="900" spc="-225" dirty="0">
                  <a:solidFill>
                    <a:srgbClr val="FFFFFF"/>
                  </a:solidFill>
                  <a:latin typeface="Malgun Gothic"/>
                  <a:cs typeface="Malgun Gothic"/>
                </a:rPr>
                <a:t>L</a:t>
              </a:r>
              <a:endParaRPr sz="900" dirty="0">
                <a:latin typeface="Malgun Gothic"/>
                <a:cs typeface="Malgun Gothic"/>
              </a:endParaRPr>
            </a:p>
          </p:txBody>
        </p:sp>
        <p:sp>
          <p:nvSpPr>
            <p:cNvPr id="42" name="object 42"/>
            <p:cNvSpPr txBox="1"/>
            <p:nvPr/>
          </p:nvSpPr>
          <p:spPr>
            <a:xfrm>
              <a:off x="6688378" y="1756829"/>
              <a:ext cx="895098" cy="271071"/>
            </a:xfrm>
            <a:prstGeom prst="rect">
              <a:avLst/>
            </a:prstGeom>
          </p:spPr>
          <p:txBody>
            <a:bodyPr wrap="square" lIns="0" tIns="0" rIns="0" bIns="0" rtlCol="0">
              <a:noAutofit/>
            </a:bodyPr>
            <a:lstStyle/>
            <a:p>
              <a:pPr marL="25400">
                <a:lnSpc>
                  <a:spcPts val="1000"/>
                </a:lnSpc>
              </a:pPr>
              <a:endParaRPr sz="1000"/>
            </a:p>
          </p:txBody>
        </p:sp>
        <p:sp>
          <p:nvSpPr>
            <p:cNvPr id="41" name="object 41"/>
            <p:cNvSpPr txBox="1"/>
            <p:nvPr/>
          </p:nvSpPr>
          <p:spPr>
            <a:xfrm>
              <a:off x="7583477" y="1756829"/>
              <a:ext cx="895103" cy="271071"/>
            </a:xfrm>
            <a:prstGeom prst="rect">
              <a:avLst/>
            </a:prstGeom>
          </p:spPr>
          <p:txBody>
            <a:bodyPr wrap="square" lIns="0" tIns="0" rIns="0" bIns="0" rtlCol="0">
              <a:noAutofit/>
            </a:bodyPr>
            <a:lstStyle/>
            <a:p>
              <a:pPr marL="25400">
                <a:lnSpc>
                  <a:spcPts val="1000"/>
                </a:lnSpc>
              </a:pPr>
              <a:endParaRPr sz="1000"/>
            </a:p>
          </p:txBody>
        </p:sp>
        <p:sp>
          <p:nvSpPr>
            <p:cNvPr id="40" name="object 40"/>
            <p:cNvSpPr txBox="1"/>
            <p:nvPr/>
          </p:nvSpPr>
          <p:spPr>
            <a:xfrm>
              <a:off x="8478580" y="1756829"/>
              <a:ext cx="895102" cy="271071"/>
            </a:xfrm>
            <a:prstGeom prst="rect">
              <a:avLst/>
            </a:prstGeom>
          </p:spPr>
          <p:txBody>
            <a:bodyPr wrap="square" lIns="0" tIns="0" rIns="0" bIns="0" rtlCol="0">
              <a:noAutofit/>
            </a:bodyPr>
            <a:lstStyle/>
            <a:p>
              <a:pPr marL="25400">
                <a:lnSpc>
                  <a:spcPts val="1000"/>
                </a:lnSpc>
              </a:pPr>
              <a:endParaRPr sz="1000"/>
            </a:p>
          </p:txBody>
        </p:sp>
        <p:sp>
          <p:nvSpPr>
            <p:cNvPr id="39" name="object 39"/>
            <p:cNvSpPr txBox="1"/>
            <p:nvPr/>
          </p:nvSpPr>
          <p:spPr>
            <a:xfrm>
              <a:off x="9373683" y="1756829"/>
              <a:ext cx="895103" cy="271071"/>
            </a:xfrm>
            <a:prstGeom prst="rect">
              <a:avLst/>
            </a:prstGeom>
          </p:spPr>
          <p:txBody>
            <a:bodyPr wrap="square" lIns="0" tIns="0" rIns="0" bIns="0" rtlCol="0">
              <a:noAutofit/>
            </a:bodyPr>
            <a:lstStyle/>
            <a:p>
              <a:pPr marL="25400">
                <a:lnSpc>
                  <a:spcPts val="1000"/>
                </a:lnSpc>
              </a:pPr>
              <a:endParaRPr sz="1000"/>
            </a:p>
          </p:txBody>
        </p:sp>
        <p:sp>
          <p:nvSpPr>
            <p:cNvPr id="38" name="object 38"/>
            <p:cNvSpPr txBox="1"/>
            <p:nvPr/>
          </p:nvSpPr>
          <p:spPr>
            <a:xfrm>
              <a:off x="6227838" y="2027900"/>
              <a:ext cx="460540" cy="271071"/>
            </a:xfrm>
            <a:prstGeom prst="rect">
              <a:avLst/>
            </a:prstGeom>
          </p:spPr>
          <p:txBody>
            <a:bodyPr wrap="square" lIns="0" tIns="3810" rIns="0" bIns="0" rtlCol="0">
              <a:noAutofit/>
            </a:bodyPr>
            <a:lstStyle/>
            <a:p>
              <a:pPr marL="165944" marR="166137" algn="ctr">
                <a:lnSpc>
                  <a:spcPct val="143312"/>
                </a:lnSpc>
              </a:pPr>
              <a:r>
                <a:rPr lang="es-ES" sz="900" spc="-225" dirty="0">
                  <a:solidFill>
                    <a:srgbClr val="FFFFFF"/>
                  </a:solidFill>
                  <a:latin typeface="Malgun Gothic"/>
                  <a:cs typeface="Malgun Gothic"/>
                </a:rPr>
                <a:t>M</a:t>
              </a:r>
              <a:endParaRPr sz="900" dirty="0">
                <a:latin typeface="Malgun Gothic"/>
                <a:cs typeface="Malgun Gothic"/>
              </a:endParaRPr>
            </a:p>
          </p:txBody>
        </p:sp>
        <p:sp>
          <p:nvSpPr>
            <p:cNvPr id="37" name="object 37"/>
            <p:cNvSpPr txBox="1"/>
            <p:nvPr/>
          </p:nvSpPr>
          <p:spPr>
            <a:xfrm>
              <a:off x="6688378" y="2027900"/>
              <a:ext cx="895098" cy="271071"/>
            </a:xfrm>
            <a:prstGeom prst="rect">
              <a:avLst/>
            </a:prstGeom>
          </p:spPr>
          <p:txBody>
            <a:bodyPr wrap="square" lIns="0" tIns="0" rIns="0" bIns="0" rtlCol="0">
              <a:noAutofit/>
            </a:bodyPr>
            <a:lstStyle/>
            <a:p>
              <a:pPr marL="25400">
                <a:lnSpc>
                  <a:spcPts val="1000"/>
                </a:lnSpc>
              </a:pPr>
              <a:endParaRPr sz="1000"/>
            </a:p>
          </p:txBody>
        </p:sp>
        <p:sp>
          <p:nvSpPr>
            <p:cNvPr id="36" name="object 36"/>
            <p:cNvSpPr txBox="1"/>
            <p:nvPr/>
          </p:nvSpPr>
          <p:spPr>
            <a:xfrm>
              <a:off x="7583477" y="2027900"/>
              <a:ext cx="895103" cy="271071"/>
            </a:xfrm>
            <a:prstGeom prst="rect">
              <a:avLst/>
            </a:prstGeom>
          </p:spPr>
          <p:txBody>
            <a:bodyPr wrap="square" lIns="0" tIns="0" rIns="0" bIns="0" rtlCol="0">
              <a:noAutofit/>
            </a:bodyPr>
            <a:lstStyle/>
            <a:p>
              <a:pPr marL="25400">
                <a:lnSpc>
                  <a:spcPts val="1000"/>
                </a:lnSpc>
              </a:pPr>
              <a:endParaRPr sz="1000"/>
            </a:p>
          </p:txBody>
        </p:sp>
        <p:sp>
          <p:nvSpPr>
            <p:cNvPr id="35" name="object 35"/>
            <p:cNvSpPr txBox="1"/>
            <p:nvPr/>
          </p:nvSpPr>
          <p:spPr>
            <a:xfrm>
              <a:off x="8478580" y="2027900"/>
              <a:ext cx="895102" cy="271071"/>
            </a:xfrm>
            <a:prstGeom prst="rect">
              <a:avLst/>
            </a:prstGeom>
          </p:spPr>
          <p:txBody>
            <a:bodyPr wrap="square" lIns="0" tIns="0" rIns="0" bIns="0" rtlCol="0">
              <a:noAutofit/>
            </a:bodyPr>
            <a:lstStyle/>
            <a:p>
              <a:pPr marL="25400">
                <a:lnSpc>
                  <a:spcPts val="1000"/>
                </a:lnSpc>
              </a:pPr>
              <a:endParaRPr sz="1000"/>
            </a:p>
          </p:txBody>
        </p:sp>
        <p:sp>
          <p:nvSpPr>
            <p:cNvPr id="34" name="object 34"/>
            <p:cNvSpPr txBox="1"/>
            <p:nvPr/>
          </p:nvSpPr>
          <p:spPr>
            <a:xfrm>
              <a:off x="9373683" y="2027900"/>
              <a:ext cx="895103" cy="271071"/>
            </a:xfrm>
            <a:prstGeom prst="rect">
              <a:avLst/>
            </a:prstGeom>
          </p:spPr>
          <p:txBody>
            <a:bodyPr wrap="square" lIns="0" tIns="0" rIns="0" bIns="0" rtlCol="0">
              <a:noAutofit/>
            </a:bodyPr>
            <a:lstStyle/>
            <a:p>
              <a:pPr marL="25400">
                <a:lnSpc>
                  <a:spcPts val="1000"/>
                </a:lnSpc>
              </a:pPr>
              <a:endParaRPr sz="1000"/>
            </a:p>
          </p:txBody>
        </p:sp>
        <p:sp>
          <p:nvSpPr>
            <p:cNvPr id="33" name="object 33"/>
            <p:cNvSpPr txBox="1"/>
            <p:nvPr/>
          </p:nvSpPr>
          <p:spPr>
            <a:xfrm>
              <a:off x="6227838" y="2298971"/>
              <a:ext cx="460540" cy="271071"/>
            </a:xfrm>
            <a:prstGeom prst="rect">
              <a:avLst/>
            </a:prstGeom>
          </p:spPr>
          <p:txBody>
            <a:bodyPr wrap="square" lIns="0" tIns="3810" rIns="0" bIns="0" rtlCol="0">
              <a:noAutofit/>
            </a:bodyPr>
            <a:lstStyle/>
            <a:p>
              <a:pPr marL="165944" marR="166137" algn="ctr">
                <a:lnSpc>
                  <a:spcPct val="143312"/>
                </a:lnSpc>
              </a:pPr>
              <a:r>
                <a:rPr lang="es-ES" sz="900" spc="-225" dirty="0">
                  <a:solidFill>
                    <a:srgbClr val="FFFFFF"/>
                  </a:solidFill>
                  <a:latin typeface="Malgun Gothic"/>
                  <a:cs typeface="Malgun Gothic"/>
                </a:rPr>
                <a:t>X</a:t>
              </a:r>
              <a:endParaRPr sz="900" dirty="0">
                <a:latin typeface="Malgun Gothic"/>
                <a:cs typeface="Malgun Gothic"/>
              </a:endParaRPr>
            </a:p>
          </p:txBody>
        </p:sp>
        <p:sp>
          <p:nvSpPr>
            <p:cNvPr id="32" name="object 32"/>
            <p:cNvSpPr txBox="1"/>
            <p:nvPr/>
          </p:nvSpPr>
          <p:spPr>
            <a:xfrm>
              <a:off x="6688378" y="2298971"/>
              <a:ext cx="895098" cy="271071"/>
            </a:xfrm>
            <a:prstGeom prst="rect">
              <a:avLst/>
            </a:prstGeom>
          </p:spPr>
          <p:txBody>
            <a:bodyPr wrap="square" lIns="0" tIns="0" rIns="0" bIns="0" rtlCol="0">
              <a:noAutofit/>
            </a:bodyPr>
            <a:lstStyle/>
            <a:p>
              <a:pPr marL="25400">
                <a:lnSpc>
                  <a:spcPts val="1000"/>
                </a:lnSpc>
              </a:pPr>
              <a:endParaRPr sz="1000"/>
            </a:p>
          </p:txBody>
        </p:sp>
        <p:sp>
          <p:nvSpPr>
            <p:cNvPr id="31" name="object 31"/>
            <p:cNvSpPr txBox="1"/>
            <p:nvPr/>
          </p:nvSpPr>
          <p:spPr>
            <a:xfrm>
              <a:off x="7583477" y="2298971"/>
              <a:ext cx="895103" cy="271071"/>
            </a:xfrm>
            <a:prstGeom prst="rect">
              <a:avLst/>
            </a:prstGeom>
          </p:spPr>
          <p:txBody>
            <a:bodyPr wrap="square" lIns="0" tIns="0" rIns="0" bIns="0" rtlCol="0">
              <a:noAutofit/>
            </a:bodyPr>
            <a:lstStyle/>
            <a:p>
              <a:pPr marL="25400">
                <a:lnSpc>
                  <a:spcPts val="1000"/>
                </a:lnSpc>
              </a:pPr>
              <a:endParaRPr sz="1000"/>
            </a:p>
          </p:txBody>
        </p:sp>
        <p:sp>
          <p:nvSpPr>
            <p:cNvPr id="30" name="object 30"/>
            <p:cNvSpPr txBox="1"/>
            <p:nvPr/>
          </p:nvSpPr>
          <p:spPr>
            <a:xfrm>
              <a:off x="8478580" y="2298971"/>
              <a:ext cx="895102" cy="271071"/>
            </a:xfrm>
            <a:prstGeom prst="rect">
              <a:avLst/>
            </a:prstGeom>
          </p:spPr>
          <p:txBody>
            <a:bodyPr wrap="square" lIns="0" tIns="0" rIns="0" bIns="0" rtlCol="0">
              <a:noAutofit/>
            </a:bodyPr>
            <a:lstStyle/>
            <a:p>
              <a:pPr marL="25400">
                <a:lnSpc>
                  <a:spcPts val="1000"/>
                </a:lnSpc>
              </a:pPr>
              <a:endParaRPr sz="1000"/>
            </a:p>
          </p:txBody>
        </p:sp>
        <p:sp>
          <p:nvSpPr>
            <p:cNvPr id="29" name="object 29"/>
            <p:cNvSpPr txBox="1"/>
            <p:nvPr/>
          </p:nvSpPr>
          <p:spPr>
            <a:xfrm>
              <a:off x="9373683" y="2298971"/>
              <a:ext cx="895103" cy="271071"/>
            </a:xfrm>
            <a:prstGeom prst="rect">
              <a:avLst/>
            </a:prstGeom>
          </p:spPr>
          <p:txBody>
            <a:bodyPr wrap="square" lIns="0" tIns="0" rIns="0" bIns="0" rtlCol="0">
              <a:noAutofit/>
            </a:bodyPr>
            <a:lstStyle/>
            <a:p>
              <a:pPr marL="25400">
                <a:lnSpc>
                  <a:spcPts val="1000"/>
                </a:lnSpc>
              </a:pPr>
              <a:endParaRPr sz="1000"/>
            </a:p>
          </p:txBody>
        </p:sp>
        <p:sp>
          <p:nvSpPr>
            <p:cNvPr id="28" name="object 28"/>
            <p:cNvSpPr txBox="1"/>
            <p:nvPr/>
          </p:nvSpPr>
          <p:spPr>
            <a:xfrm>
              <a:off x="6227838" y="2570043"/>
              <a:ext cx="460540" cy="271072"/>
            </a:xfrm>
            <a:prstGeom prst="rect">
              <a:avLst/>
            </a:prstGeom>
          </p:spPr>
          <p:txBody>
            <a:bodyPr wrap="square" lIns="0" tIns="3810" rIns="0" bIns="0" rtlCol="0">
              <a:noAutofit/>
            </a:bodyPr>
            <a:lstStyle/>
            <a:p>
              <a:pPr marL="165944" marR="166137" algn="ctr">
                <a:lnSpc>
                  <a:spcPct val="143312"/>
                </a:lnSpc>
              </a:pPr>
              <a:r>
                <a:rPr lang="es-ES" sz="900" spc="-225" dirty="0">
                  <a:solidFill>
                    <a:srgbClr val="FFFFFF"/>
                  </a:solidFill>
                  <a:latin typeface="Malgun Gothic"/>
                  <a:cs typeface="Malgun Gothic"/>
                </a:rPr>
                <a:t>J</a:t>
              </a:r>
              <a:endParaRPr sz="900" dirty="0">
                <a:latin typeface="Malgun Gothic"/>
                <a:cs typeface="Malgun Gothic"/>
              </a:endParaRPr>
            </a:p>
          </p:txBody>
        </p:sp>
        <p:sp>
          <p:nvSpPr>
            <p:cNvPr id="27" name="object 27"/>
            <p:cNvSpPr txBox="1"/>
            <p:nvPr/>
          </p:nvSpPr>
          <p:spPr>
            <a:xfrm>
              <a:off x="6688378" y="2570043"/>
              <a:ext cx="895098" cy="271072"/>
            </a:xfrm>
            <a:prstGeom prst="rect">
              <a:avLst/>
            </a:prstGeom>
          </p:spPr>
          <p:txBody>
            <a:bodyPr wrap="square" lIns="0" tIns="0" rIns="0" bIns="0" rtlCol="0">
              <a:noAutofit/>
            </a:bodyPr>
            <a:lstStyle/>
            <a:p>
              <a:pPr marL="25400">
                <a:lnSpc>
                  <a:spcPts val="1000"/>
                </a:lnSpc>
              </a:pPr>
              <a:endParaRPr sz="1000"/>
            </a:p>
          </p:txBody>
        </p:sp>
        <p:sp>
          <p:nvSpPr>
            <p:cNvPr id="26" name="object 26"/>
            <p:cNvSpPr txBox="1"/>
            <p:nvPr/>
          </p:nvSpPr>
          <p:spPr>
            <a:xfrm>
              <a:off x="7583477" y="2570043"/>
              <a:ext cx="895103" cy="271072"/>
            </a:xfrm>
            <a:prstGeom prst="rect">
              <a:avLst/>
            </a:prstGeom>
          </p:spPr>
          <p:txBody>
            <a:bodyPr wrap="square" lIns="0" tIns="0" rIns="0" bIns="0" rtlCol="0">
              <a:noAutofit/>
            </a:bodyPr>
            <a:lstStyle/>
            <a:p>
              <a:pPr marL="25400">
                <a:lnSpc>
                  <a:spcPts val="1000"/>
                </a:lnSpc>
              </a:pPr>
              <a:endParaRPr sz="1000"/>
            </a:p>
          </p:txBody>
        </p:sp>
        <p:sp>
          <p:nvSpPr>
            <p:cNvPr id="25" name="object 25"/>
            <p:cNvSpPr txBox="1"/>
            <p:nvPr/>
          </p:nvSpPr>
          <p:spPr>
            <a:xfrm>
              <a:off x="8478580" y="2570043"/>
              <a:ext cx="895102" cy="271072"/>
            </a:xfrm>
            <a:prstGeom prst="rect">
              <a:avLst/>
            </a:prstGeom>
          </p:spPr>
          <p:txBody>
            <a:bodyPr wrap="square" lIns="0" tIns="0" rIns="0" bIns="0" rtlCol="0">
              <a:noAutofit/>
            </a:bodyPr>
            <a:lstStyle/>
            <a:p>
              <a:pPr marL="25400">
                <a:lnSpc>
                  <a:spcPts val="1000"/>
                </a:lnSpc>
              </a:pPr>
              <a:endParaRPr sz="1000"/>
            </a:p>
          </p:txBody>
        </p:sp>
        <p:sp>
          <p:nvSpPr>
            <p:cNvPr id="24" name="object 24"/>
            <p:cNvSpPr txBox="1"/>
            <p:nvPr/>
          </p:nvSpPr>
          <p:spPr>
            <a:xfrm>
              <a:off x="9373683" y="2570043"/>
              <a:ext cx="895103" cy="271072"/>
            </a:xfrm>
            <a:prstGeom prst="rect">
              <a:avLst/>
            </a:prstGeom>
          </p:spPr>
          <p:txBody>
            <a:bodyPr wrap="square" lIns="0" tIns="0" rIns="0" bIns="0" rtlCol="0">
              <a:noAutofit/>
            </a:bodyPr>
            <a:lstStyle/>
            <a:p>
              <a:pPr marL="25400">
                <a:lnSpc>
                  <a:spcPts val="1000"/>
                </a:lnSpc>
              </a:pPr>
              <a:endParaRPr sz="1000"/>
            </a:p>
          </p:txBody>
        </p:sp>
        <p:sp>
          <p:nvSpPr>
            <p:cNvPr id="23" name="object 23"/>
            <p:cNvSpPr txBox="1"/>
            <p:nvPr/>
          </p:nvSpPr>
          <p:spPr>
            <a:xfrm>
              <a:off x="6227838" y="2841115"/>
              <a:ext cx="460540" cy="271071"/>
            </a:xfrm>
            <a:prstGeom prst="rect">
              <a:avLst/>
            </a:prstGeom>
          </p:spPr>
          <p:txBody>
            <a:bodyPr wrap="square" lIns="0" tIns="3810" rIns="0" bIns="0" rtlCol="0">
              <a:noAutofit/>
            </a:bodyPr>
            <a:lstStyle/>
            <a:p>
              <a:pPr marL="165944" marR="166137" algn="ctr">
                <a:lnSpc>
                  <a:spcPct val="143312"/>
                </a:lnSpc>
              </a:pPr>
              <a:r>
                <a:rPr lang="es-ES" sz="900" spc="-225" dirty="0">
                  <a:solidFill>
                    <a:srgbClr val="FFFFFF"/>
                  </a:solidFill>
                  <a:latin typeface="Malgun Gothic"/>
                  <a:cs typeface="Malgun Gothic"/>
                </a:rPr>
                <a:t>V</a:t>
              </a:r>
              <a:endParaRPr sz="900" dirty="0">
                <a:latin typeface="Malgun Gothic"/>
                <a:cs typeface="Malgun Gothic"/>
              </a:endParaRPr>
            </a:p>
          </p:txBody>
        </p:sp>
        <p:sp>
          <p:nvSpPr>
            <p:cNvPr id="22" name="object 22"/>
            <p:cNvSpPr txBox="1"/>
            <p:nvPr/>
          </p:nvSpPr>
          <p:spPr>
            <a:xfrm>
              <a:off x="6688378" y="2841115"/>
              <a:ext cx="895098" cy="271071"/>
            </a:xfrm>
            <a:prstGeom prst="rect">
              <a:avLst/>
            </a:prstGeom>
          </p:spPr>
          <p:txBody>
            <a:bodyPr wrap="square" lIns="0" tIns="0" rIns="0" bIns="0" rtlCol="0">
              <a:noAutofit/>
            </a:bodyPr>
            <a:lstStyle/>
            <a:p>
              <a:pPr marL="25400">
                <a:lnSpc>
                  <a:spcPts val="1000"/>
                </a:lnSpc>
              </a:pPr>
              <a:endParaRPr sz="1000"/>
            </a:p>
          </p:txBody>
        </p:sp>
        <p:sp>
          <p:nvSpPr>
            <p:cNvPr id="21" name="object 21"/>
            <p:cNvSpPr txBox="1"/>
            <p:nvPr/>
          </p:nvSpPr>
          <p:spPr>
            <a:xfrm>
              <a:off x="7583477" y="2841115"/>
              <a:ext cx="895103" cy="271071"/>
            </a:xfrm>
            <a:prstGeom prst="rect">
              <a:avLst/>
            </a:prstGeom>
          </p:spPr>
          <p:txBody>
            <a:bodyPr wrap="square" lIns="0" tIns="0" rIns="0" bIns="0" rtlCol="0">
              <a:noAutofit/>
            </a:bodyPr>
            <a:lstStyle/>
            <a:p>
              <a:pPr marL="25400">
                <a:lnSpc>
                  <a:spcPts val="1000"/>
                </a:lnSpc>
              </a:pPr>
              <a:endParaRPr sz="1000"/>
            </a:p>
          </p:txBody>
        </p:sp>
        <p:sp>
          <p:nvSpPr>
            <p:cNvPr id="20" name="object 20"/>
            <p:cNvSpPr txBox="1"/>
            <p:nvPr/>
          </p:nvSpPr>
          <p:spPr>
            <a:xfrm>
              <a:off x="8478580" y="2841115"/>
              <a:ext cx="895102" cy="271071"/>
            </a:xfrm>
            <a:prstGeom prst="rect">
              <a:avLst/>
            </a:prstGeom>
          </p:spPr>
          <p:txBody>
            <a:bodyPr wrap="square" lIns="0" tIns="0" rIns="0" bIns="0" rtlCol="0">
              <a:noAutofit/>
            </a:bodyPr>
            <a:lstStyle/>
            <a:p>
              <a:pPr marL="25400">
                <a:lnSpc>
                  <a:spcPts val="1000"/>
                </a:lnSpc>
              </a:pPr>
              <a:endParaRPr sz="1000"/>
            </a:p>
          </p:txBody>
        </p:sp>
        <p:sp>
          <p:nvSpPr>
            <p:cNvPr id="19" name="object 19"/>
            <p:cNvSpPr txBox="1"/>
            <p:nvPr/>
          </p:nvSpPr>
          <p:spPr>
            <a:xfrm>
              <a:off x="9373683" y="2841115"/>
              <a:ext cx="895103" cy="271071"/>
            </a:xfrm>
            <a:prstGeom prst="rect">
              <a:avLst/>
            </a:prstGeom>
          </p:spPr>
          <p:txBody>
            <a:bodyPr wrap="square" lIns="0" tIns="0" rIns="0" bIns="0" rtlCol="0">
              <a:noAutofit/>
            </a:bodyPr>
            <a:lstStyle/>
            <a:p>
              <a:pPr marL="25400">
                <a:lnSpc>
                  <a:spcPts val="1000"/>
                </a:lnSpc>
              </a:pPr>
              <a:endParaRPr sz="1000"/>
            </a:p>
          </p:txBody>
        </p:sp>
        <p:sp>
          <p:nvSpPr>
            <p:cNvPr id="18" name="object 18"/>
            <p:cNvSpPr txBox="1"/>
            <p:nvPr/>
          </p:nvSpPr>
          <p:spPr>
            <a:xfrm>
              <a:off x="6227838" y="3112187"/>
              <a:ext cx="460540" cy="271071"/>
            </a:xfrm>
            <a:prstGeom prst="rect">
              <a:avLst/>
            </a:prstGeom>
          </p:spPr>
          <p:txBody>
            <a:bodyPr wrap="square" lIns="0" tIns="3810" rIns="0" bIns="0" rtlCol="0">
              <a:noAutofit/>
            </a:bodyPr>
            <a:lstStyle/>
            <a:p>
              <a:pPr marL="165944" marR="166137" algn="ctr">
                <a:lnSpc>
                  <a:spcPct val="143312"/>
                </a:lnSpc>
              </a:pPr>
              <a:r>
                <a:rPr lang="es-ES" sz="900" spc="-225" dirty="0">
                  <a:solidFill>
                    <a:srgbClr val="FFFFFF"/>
                  </a:solidFill>
                  <a:latin typeface="Malgun Gothic"/>
                  <a:cs typeface="Malgun Gothic"/>
                </a:rPr>
                <a:t>S</a:t>
              </a:r>
              <a:endParaRPr sz="900" dirty="0">
                <a:latin typeface="Malgun Gothic"/>
                <a:cs typeface="Malgun Gothic"/>
              </a:endParaRPr>
            </a:p>
          </p:txBody>
        </p:sp>
        <p:sp>
          <p:nvSpPr>
            <p:cNvPr id="17" name="object 17"/>
            <p:cNvSpPr txBox="1"/>
            <p:nvPr/>
          </p:nvSpPr>
          <p:spPr>
            <a:xfrm>
              <a:off x="6688378" y="3112187"/>
              <a:ext cx="895098" cy="271071"/>
            </a:xfrm>
            <a:prstGeom prst="rect">
              <a:avLst/>
            </a:prstGeom>
          </p:spPr>
          <p:txBody>
            <a:bodyPr wrap="square" lIns="0" tIns="0" rIns="0" bIns="0" rtlCol="0">
              <a:noAutofit/>
            </a:bodyPr>
            <a:lstStyle/>
            <a:p>
              <a:pPr marL="25400">
                <a:lnSpc>
                  <a:spcPts val="1000"/>
                </a:lnSpc>
              </a:pPr>
              <a:endParaRPr sz="1000"/>
            </a:p>
          </p:txBody>
        </p:sp>
        <p:sp>
          <p:nvSpPr>
            <p:cNvPr id="16" name="object 16"/>
            <p:cNvSpPr txBox="1"/>
            <p:nvPr/>
          </p:nvSpPr>
          <p:spPr>
            <a:xfrm>
              <a:off x="7583477" y="3112187"/>
              <a:ext cx="895103" cy="271071"/>
            </a:xfrm>
            <a:prstGeom prst="rect">
              <a:avLst/>
            </a:prstGeom>
          </p:spPr>
          <p:txBody>
            <a:bodyPr wrap="square" lIns="0" tIns="0" rIns="0" bIns="0" rtlCol="0">
              <a:noAutofit/>
            </a:bodyPr>
            <a:lstStyle/>
            <a:p>
              <a:pPr marL="25400">
                <a:lnSpc>
                  <a:spcPts val="1000"/>
                </a:lnSpc>
              </a:pPr>
              <a:endParaRPr sz="1000"/>
            </a:p>
          </p:txBody>
        </p:sp>
        <p:sp>
          <p:nvSpPr>
            <p:cNvPr id="15" name="object 15"/>
            <p:cNvSpPr txBox="1"/>
            <p:nvPr/>
          </p:nvSpPr>
          <p:spPr>
            <a:xfrm>
              <a:off x="8478580" y="3112187"/>
              <a:ext cx="895102" cy="271071"/>
            </a:xfrm>
            <a:prstGeom prst="rect">
              <a:avLst/>
            </a:prstGeom>
          </p:spPr>
          <p:txBody>
            <a:bodyPr wrap="square" lIns="0" tIns="0" rIns="0" bIns="0" rtlCol="0">
              <a:noAutofit/>
            </a:bodyPr>
            <a:lstStyle/>
            <a:p>
              <a:pPr marL="25400">
                <a:lnSpc>
                  <a:spcPts val="1000"/>
                </a:lnSpc>
              </a:pPr>
              <a:endParaRPr sz="1000"/>
            </a:p>
          </p:txBody>
        </p:sp>
        <p:sp>
          <p:nvSpPr>
            <p:cNvPr id="14" name="object 14"/>
            <p:cNvSpPr txBox="1"/>
            <p:nvPr/>
          </p:nvSpPr>
          <p:spPr>
            <a:xfrm>
              <a:off x="9373683" y="3112187"/>
              <a:ext cx="895103" cy="271071"/>
            </a:xfrm>
            <a:prstGeom prst="rect">
              <a:avLst/>
            </a:prstGeom>
          </p:spPr>
          <p:txBody>
            <a:bodyPr wrap="square" lIns="0" tIns="0" rIns="0" bIns="0" rtlCol="0">
              <a:noAutofit/>
            </a:bodyPr>
            <a:lstStyle/>
            <a:p>
              <a:pPr marL="25400">
                <a:lnSpc>
                  <a:spcPts val="1000"/>
                </a:lnSpc>
              </a:pPr>
              <a:endParaRPr sz="1000"/>
            </a:p>
          </p:txBody>
        </p:sp>
        <p:sp>
          <p:nvSpPr>
            <p:cNvPr id="13" name="object 13"/>
            <p:cNvSpPr txBox="1"/>
            <p:nvPr/>
          </p:nvSpPr>
          <p:spPr>
            <a:xfrm>
              <a:off x="550363" y="910645"/>
              <a:ext cx="4286643" cy="152400"/>
            </a:xfrm>
            <a:prstGeom prst="rect">
              <a:avLst/>
            </a:prstGeom>
          </p:spPr>
          <p:txBody>
            <a:bodyPr wrap="square" lIns="0" tIns="0" rIns="0" bIns="0" rtlCol="0">
              <a:noAutofit/>
            </a:bodyPr>
            <a:lstStyle/>
            <a:p>
              <a:pPr marL="25400">
                <a:lnSpc>
                  <a:spcPts val="1000"/>
                </a:lnSpc>
              </a:pPr>
              <a:endParaRPr sz="1000"/>
            </a:p>
          </p:txBody>
        </p:sp>
        <p:sp>
          <p:nvSpPr>
            <p:cNvPr id="12" name="object 12"/>
            <p:cNvSpPr txBox="1"/>
            <p:nvPr/>
          </p:nvSpPr>
          <p:spPr>
            <a:xfrm>
              <a:off x="562993" y="1834145"/>
              <a:ext cx="4286643" cy="152400"/>
            </a:xfrm>
            <a:prstGeom prst="rect">
              <a:avLst/>
            </a:prstGeom>
          </p:spPr>
          <p:txBody>
            <a:bodyPr wrap="square" lIns="0" tIns="0" rIns="0" bIns="0" rtlCol="0">
              <a:noAutofit/>
            </a:bodyPr>
            <a:lstStyle/>
            <a:p>
              <a:pPr marL="25400">
                <a:lnSpc>
                  <a:spcPts val="1000"/>
                </a:lnSpc>
              </a:pPr>
              <a:endParaRPr sz="1000"/>
            </a:p>
          </p:txBody>
        </p:sp>
        <p:sp>
          <p:nvSpPr>
            <p:cNvPr id="11" name="object 11"/>
            <p:cNvSpPr txBox="1"/>
            <p:nvPr/>
          </p:nvSpPr>
          <p:spPr>
            <a:xfrm>
              <a:off x="665299" y="4704196"/>
              <a:ext cx="4208703" cy="152400"/>
            </a:xfrm>
            <a:prstGeom prst="rect">
              <a:avLst/>
            </a:prstGeom>
          </p:spPr>
          <p:txBody>
            <a:bodyPr wrap="square" lIns="0" tIns="0" rIns="0" bIns="0" rtlCol="0">
              <a:noAutofit/>
            </a:bodyPr>
            <a:lstStyle/>
            <a:p>
              <a:pPr marL="25400">
                <a:lnSpc>
                  <a:spcPts val="1000"/>
                </a:lnSpc>
              </a:pPr>
              <a:endParaRPr sz="1000"/>
            </a:p>
          </p:txBody>
        </p:sp>
        <p:sp>
          <p:nvSpPr>
            <p:cNvPr id="10" name="object 10"/>
            <p:cNvSpPr txBox="1"/>
            <p:nvPr/>
          </p:nvSpPr>
          <p:spPr>
            <a:xfrm>
              <a:off x="665299" y="4979367"/>
              <a:ext cx="4208703" cy="152400"/>
            </a:xfrm>
            <a:prstGeom prst="rect">
              <a:avLst/>
            </a:prstGeom>
          </p:spPr>
          <p:txBody>
            <a:bodyPr wrap="square" lIns="0" tIns="0" rIns="0" bIns="0" rtlCol="0">
              <a:noAutofit/>
            </a:bodyPr>
            <a:lstStyle/>
            <a:p>
              <a:pPr marL="25400">
                <a:lnSpc>
                  <a:spcPts val="1000"/>
                </a:lnSpc>
              </a:pPr>
              <a:endParaRPr sz="1000"/>
            </a:p>
          </p:txBody>
        </p:sp>
        <p:sp>
          <p:nvSpPr>
            <p:cNvPr id="9" name="object 9"/>
            <p:cNvSpPr txBox="1"/>
            <p:nvPr/>
          </p:nvSpPr>
          <p:spPr>
            <a:xfrm>
              <a:off x="665299" y="5326496"/>
              <a:ext cx="4208703" cy="152400"/>
            </a:xfrm>
            <a:prstGeom prst="rect">
              <a:avLst/>
            </a:prstGeom>
          </p:spPr>
          <p:txBody>
            <a:bodyPr wrap="square" lIns="0" tIns="0" rIns="0" bIns="0" rtlCol="0">
              <a:noAutofit/>
            </a:bodyPr>
            <a:lstStyle/>
            <a:p>
              <a:pPr marL="25400">
                <a:lnSpc>
                  <a:spcPts val="1000"/>
                </a:lnSpc>
              </a:pPr>
              <a:endParaRPr sz="1000"/>
            </a:p>
          </p:txBody>
        </p:sp>
        <p:sp>
          <p:nvSpPr>
            <p:cNvPr id="8" name="object 8"/>
            <p:cNvSpPr txBox="1"/>
            <p:nvPr/>
          </p:nvSpPr>
          <p:spPr>
            <a:xfrm>
              <a:off x="665299" y="5601667"/>
              <a:ext cx="4208703" cy="152400"/>
            </a:xfrm>
            <a:prstGeom prst="rect">
              <a:avLst/>
            </a:prstGeom>
          </p:spPr>
          <p:txBody>
            <a:bodyPr wrap="square" lIns="0" tIns="0" rIns="0" bIns="0" rtlCol="0">
              <a:noAutofit/>
            </a:bodyPr>
            <a:lstStyle/>
            <a:p>
              <a:pPr marL="25400">
                <a:lnSpc>
                  <a:spcPts val="1000"/>
                </a:lnSpc>
              </a:pPr>
              <a:endParaRPr sz="1000"/>
            </a:p>
          </p:txBody>
        </p:sp>
        <p:sp>
          <p:nvSpPr>
            <p:cNvPr id="7" name="object 7"/>
            <p:cNvSpPr txBox="1"/>
            <p:nvPr/>
          </p:nvSpPr>
          <p:spPr>
            <a:xfrm>
              <a:off x="665299" y="5936096"/>
              <a:ext cx="4208703" cy="152400"/>
            </a:xfrm>
            <a:prstGeom prst="rect">
              <a:avLst/>
            </a:prstGeom>
          </p:spPr>
          <p:txBody>
            <a:bodyPr wrap="square" lIns="0" tIns="0" rIns="0" bIns="0" rtlCol="0">
              <a:noAutofit/>
            </a:bodyPr>
            <a:lstStyle/>
            <a:p>
              <a:pPr marL="25400">
                <a:lnSpc>
                  <a:spcPts val="1000"/>
                </a:lnSpc>
              </a:pPr>
              <a:endParaRPr sz="1000"/>
            </a:p>
          </p:txBody>
        </p:sp>
        <p:sp>
          <p:nvSpPr>
            <p:cNvPr id="6" name="object 6"/>
            <p:cNvSpPr txBox="1"/>
            <p:nvPr/>
          </p:nvSpPr>
          <p:spPr>
            <a:xfrm>
              <a:off x="665299" y="6211267"/>
              <a:ext cx="4208703" cy="152400"/>
            </a:xfrm>
            <a:prstGeom prst="rect">
              <a:avLst/>
            </a:prstGeom>
          </p:spPr>
          <p:txBody>
            <a:bodyPr wrap="square" lIns="0" tIns="0" rIns="0" bIns="0" rtlCol="0">
              <a:noAutofit/>
            </a:bodyPr>
            <a:lstStyle/>
            <a:p>
              <a:pPr marL="25400">
                <a:lnSpc>
                  <a:spcPts val="1000"/>
                </a:lnSpc>
              </a:pPr>
              <a:endParaRPr sz="1000"/>
            </a:p>
          </p:txBody>
        </p:sp>
        <p:sp>
          <p:nvSpPr>
            <p:cNvPr id="5" name="object 5"/>
            <p:cNvSpPr txBox="1"/>
            <p:nvPr/>
          </p:nvSpPr>
          <p:spPr>
            <a:xfrm>
              <a:off x="665299" y="6545696"/>
              <a:ext cx="4208703" cy="152400"/>
            </a:xfrm>
            <a:prstGeom prst="rect">
              <a:avLst/>
            </a:prstGeom>
          </p:spPr>
          <p:txBody>
            <a:bodyPr wrap="square" lIns="0" tIns="0" rIns="0" bIns="0" rtlCol="0">
              <a:noAutofit/>
            </a:bodyPr>
            <a:lstStyle/>
            <a:p>
              <a:pPr marL="25400">
                <a:lnSpc>
                  <a:spcPts val="1000"/>
                </a:lnSpc>
              </a:pPr>
              <a:endParaRPr sz="1000"/>
            </a:p>
          </p:txBody>
        </p:sp>
        <p:sp>
          <p:nvSpPr>
            <p:cNvPr id="4" name="object 4"/>
            <p:cNvSpPr txBox="1"/>
            <p:nvPr/>
          </p:nvSpPr>
          <p:spPr>
            <a:xfrm>
              <a:off x="665299" y="6820867"/>
              <a:ext cx="4208703" cy="152400"/>
            </a:xfrm>
            <a:prstGeom prst="rect">
              <a:avLst/>
            </a:prstGeom>
          </p:spPr>
          <p:txBody>
            <a:bodyPr wrap="square" lIns="0" tIns="0" rIns="0" bIns="0" rtlCol="0">
              <a:noAutofit/>
            </a:bodyPr>
            <a:lstStyle/>
            <a:p>
              <a:pPr marL="25400">
                <a:lnSpc>
                  <a:spcPts val="1000"/>
                </a:lnSpc>
              </a:pPr>
              <a:endParaRPr sz="1000"/>
            </a:p>
          </p:txBody>
        </p:sp>
        <p:sp>
          <p:nvSpPr>
            <p:cNvPr id="3" name="object 3"/>
            <p:cNvSpPr txBox="1"/>
            <p:nvPr/>
          </p:nvSpPr>
          <p:spPr>
            <a:xfrm>
              <a:off x="665299" y="7142596"/>
              <a:ext cx="4208703"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665299" y="7417767"/>
              <a:ext cx="4208703" cy="152400"/>
            </a:xfrm>
            <a:prstGeom prst="rect">
              <a:avLst/>
            </a:prstGeom>
          </p:spPr>
          <p:txBody>
            <a:bodyPr wrap="square" lIns="0" tIns="0" rIns="0" bIns="0" rtlCol="0">
              <a:noAutofit/>
            </a:bodyPr>
            <a:lstStyle/>
            <a:p>
              <a:pPr marL="25400">
                <a:lnSpc>
                  <a:spcPts val="1000"/>
                </a:lnSpc>
              </a:pPr>
              <a:endParaRPr sz="1000"/>
            </a:p>
          </p:txBody>
        </p:sp>
        <p:sp>
          <p:nvSpPr>
            <p:cNvPr id="218" name="object 11">
              <a:extLst>
                <a:ext uri="{FF2B5EF4-FFF2-40B4-BE49-F238E27FC236}">
                  <a16:creationId xmlns:a16="http://schemas.microsoft.com/office/drawing/2014/main" id="{52B882E7-B783-44AE-A5B5-13D120369E64}"/>
                </a:ext>
              </a:extLst>
            </p:cNvPr>
            <p:cNvSpPr txBox="1"/>
            <p:nvPr/>
          </p:nvSpPr>
          <p:spPr>
            <a:xfrm>
              <a:off x="514218" y="495300"/>
              <a:ext cx="3365632" cy="306188"/>
            </a:xfrm>
            <a:prstGeom prst="rect">
              <a:avLst/>
            </a:prstGeom>
          </p:spPr>
          <p:txBody>
            <a:bodyPr wrap="square" lIns="0" tIns="13747" rIns="0" bIns="0" rtlCol="0">
              <a:noAutofit/>
            </a:bodyPr>
            <a:lstStyle/>
            <a:p>
              <a:pPr marL="12700">
                <a:lnSpc>
                  <a:spcPts val="2165"/>
                </a:lnSpc>
              </a:pPr>
              <a:r>
                <a:rPr lang="es-ES" sz="1400" b="1" dirty="0">
                  <a:solidFill>
                    <a:srgbClr val="00ADEF"/>
                  </a:solidFill>
                  <a:latin typeface="Times New Roman"/>
                  <a:cs typeface="Times New Roman"/>
                </a:rPr>
                <a:t>Palabra</a:t>
              </a:r>
              <a:r>
                <a:rPr sz="1000" dirty="0">
                  <a:solidFill>
                    <a:srgbClr val="00ADEF"/>
                  </a:solidFill>
                  <a:latin typeface="Times New Roman"/>
                  <a:cs typeface="Times New Roman"/>
                </a:rPr>
                <a:t> </a:t>
              </a:r>
              <a:r>
                <a:rPr lang="es-ES" sz="1000" dirty="0">
                  <a:solidFill>
                    <a:srgbClr val="00ADEF"/>
                  </a:solidFill>
                  <a:latin typeface="Times New Roman"/>
                  <a:cs typeface="Times New Roman"/>
                </a:rPr>
                <a:t>    Escríbelas en la tabla de tu corazón (Recitación)</a:t>
              </a:r>
              <a:endParaRPr sz="1000" dirty="0">
                <a:latin typeface="Times New Roman"/>
                <a:cs typeface="Times New Roman"/>
              </a:endParaRPr>
            </a:p>
          </p:txBody>
        </p:sp>
        <p:sp>
          <p:nvSpPr>
            <p:cNvPr id="219" name="object 11">
              <a:extLst>
                <a:ext uri="{FF2B5EF4-FFF2-40B4-BE49-F238E27FC236}">
                  <a16:creationId xmlns:a16="http://schemas.microsoft.com/office/drawing/2014/main" id="{86F54F36-D35A-4987-A9C5-1ABFD522D436}"/>
                </a:ext>
              </a:extLst>
            </p:cNvPr>
            <p:cNvSpPr txBox="1"/>
            <p:nvPr/>
          </p:nvSpPr>
          <p:spPr>
            <a:xfrm>
              <a:off x="515686" y="3467100"/>
              <a:ext cx="2405661" cy="279400"/>
            </a:xfrm>
            <a:prstGeom prst="rect">
              <a:avLst/>
            </a:prstGeom>
          </p:spPr>
          <p:txBody>
            <a:bodyPr wrap="square" lIns="0" tIns="13747" rIns="0" bIns="0" rtlCol="0">
              <a:noAutofit/>
            </a:bodyPr>
            <a:lstStyle/>
            <a:p>
              <a:pPr marL="12700">
                <a:lnSpc>
                  <a:spcPts val="2165"/>
                </a:lnSpc>
              </a:pPr>
              <a:r>
                <a:rPr lang="es-ES" sz="1400" b="1" dirty="0">
                  <a:solidFill>
                    <a:srgbClr val="00ADEF"/>
                  </a:solidFill>
                  <a:latin typeface="Times New Roman"/>
                  <a:cs typeface="Times New Roman"/>
                </a:rPr>
                <a:t>Palabra</a:t>
              </a:r>
              <a:r>
                <a:rPr sz="1000" dirty="0">
                  <a:solidFill>
                    <a:srgbClr val="00ADEF"/>
                  </a:solidFill>
                  <a:latin typeface="Times New Roman"/>
                  <a:cs typeface="Times New Roman"/>
                </a:rPr>
                <a:t> </a:t>
              </a:r>
              <a:r>
                <a:rPr lang="es-ES" sz="1000" dirty="0">
                  <a:solidFill>
                    <a:srgbClr val="00ADEF"/>
                  </a:solidFill>
                  <a:latin typeface="Times New Roman"/>
                  <a:cs typeface="Times New Roman"/>
                </a:rPr>
                <a:t>    Cambiar mi mente a la palabra</a:t>
              </a:r>
              <a:endParaRPr sz="1000" dirty="0">
                <a:latin typeface="Times New Roman"/>
                <a:cs typeface="Times New Roman"/>
              </a:endParaRPr>
            </a:p>
          </p:txBody>
        </p:sp>
        <p:sp>
          <p:nvSpPr>
            <p:cNvPr id="220" name="TextBox 219">
              <a:extLst>
                <a:ext uri="{FF2B5EF4-FFF2-40B4-BE49-F238E27FC236}">
                  <a16:creationId xmlns:a16="http://schemas.microsoft.com/office/drawing/2014/main" id="{8571CA52-DD09-4474-A73F-984B34647802}"/>
                </a:ext>
              </a:extLst>
            </p:cNvPr>
            <p:cNvSpPr txBox="1"/>
            <p:nvPr/>
          </p:nvSpPr>
          <p:spPr>
            <a:xfrm>
              <a:off x="6081965" y="1529834"/>
              <a:ext cx="763335" cy="184666"/>
            </a:xfrm>
            <a:prstGeom prst="rect">
              <a:avLst/>
            </a:prstGeom>
            <a:noFill/>
          </p:spPr>
          <p:txBody>
            <a:bodyPr wrap="square" rtlCol="0">
              <a:spAutoFit/>
            </a:bodyPr>
            <a:lstStyle/>
            <a:p>
              <a:pPr algn="ctr"/>
              <a:r>
                <a:rPr lang="es-ES" sz="600" dirty="0">
                  <a:solidFill>
                    <a:srgbClr val="FFFFFF"/>
                  </a:solidFill>
                  <a:latin typeface="Malgun Gothic"/>
                  <a:cs typeface="Malgun Gothic"/>
                </a:rPr>
                <a:t>Clasificación</a:t>
              </a:r>
              <a:endParaRPr lang="es-ES" sz="600" dirty="0">
                <a:latin typeface="Malgun Gothic"/>
                <a:cs typeface="Malgun Gothic"/>
              </a:endParaRPr>
            </a:p>
          </p:txBody>
        </p:sp>
        <p:sp>
          <p:nvSpPr>
            <p:cNvPr id="221" name="TextBox 220">
              <a:extLst>
                <a:ext uri="{FF2B5EF4-FFF2-40B4-BE49-F238E27FC236}">
                  <a16:creationId xmlns:a16="http://schemas.microsoft.com/office/drawing/2014/main" id="{212F6A7C-3C35-4CEE-8029-25CDCEAFFD5A}"/>
                </a:ext>
              </a:extLst>
            </p:cNvPr>
            <p:cNvSpPr txBox="1"/>
            <p:nvPr/>
          </p:nvSpPr>
          <p:spPr>
            <a:xfrm>
              <a:off x="6683604" y="1485900"/>
              <a:ext cx="904626" cy="230832"/>
            </a:xfrm>
            <a:prstGeom prst="rect">
              <a:avLst/>
            </a:prstGeom>
            <a:noFill/>
          </p:spPr>
          <p:txBody>
            <a:bodyPr wrap="square" rtlCol="0">
              <a:spAutoFit/>
            </a:bodyPr>
            <a:lstStyle/>
            <a:p>
              <a:pPr algn="ctr"/>
              <a:r>
                <a:rPr lang="es-ES" sz="900" dirty="0">
                  <a:solidFill>
                    <a:srgbClr val="FFFFFF"/>
                  </a:solidFill>
                  <a:latin typeface="Malgun Gothic"/>
                  <a:cs typeface="Malgun Gothic"/>
                </a:rPr>
                <a:t>Cuándo</a:t>
              </a:r>
              <a:endParaRPr lang="es-ES" sz="900" dirty="0">
                <a:latin typeface="Malgun Gothic"/>
                <a:cs typeface="Malgun Gothic"/>
              </a:endParaRPr>
            </a:p>
          </p:txBody>
        </p:sp>
        <p:sp>
          <p:nvSpPr>
            <p:cNvPr id="222" name="TextBox 221">
              <a:extLst>
                <a:ext uri="{FF2B5EF4-FFF2-40B4-BE49-F238E27FC236}">
                  <a16:creationId xmlns:a16="http://schemas.microsoft.com/office/drawing/2014/main" id="{B859B70E-1AD0-4DC7-8FA2-2FD6FD79ED04}"/>
                </a:ext>
              </a:extLst>
            </p:cNvPr>
            <p:cNvSpPr txBox="1"/>
            <p:nvPr/>
          </p:nvSpPr>
          <p:spPr>
            <a:xfrm>
              <a:off x="7578707" y="1486043"/>
              <a:ext cx="904617" cy="230832"/>
            </a:xfrm>
            <a:prstGeom prst="rect">
              <a:avLst/>
            </a:prstGeom>
            <a:noFill/>
          </p:spPr>
          <p:txBody>
            <a:bodyPr wrap="square" rtlCol="0">
              <a:spAutoFit/>
            </a:bodyPr>
            <a:lstStyle/>
            <a:p>
              <a:pPr algn="ctr"/>
              <a:r>
                <a:rPr lang="es-ES" sz="900" dirty="0">
                  <a:solidFill>
                    <a:srgbClr val="FFFFFF"/>
                  </a:solidFill>
                  <a:latin typeface="Malgun Gothic"/>
                  <a:cs typeface="Malgun Gothic"/>
                </a:rPr>
                <a:t>Duración</a:t>
              </a:r>
              <a:endParaRPr lang="es-ES" sz="900" dirty="0">
                <a:latin typeface="Malgun Gothic"/>
                <a:cs typeface="Malgun Gothic"/>
              </a:endParaRPr>
            </a:p>
          </p:txBody>
        </p:sp>
        <p:sp>
          <p:nvSpPr>
            <p:cNvPr id="223" name="TextBox 222">
              <a:extLst>
                <a:ext uri="{FF2B5EF4-FFF2-40B4-BE49-F238E27FC236}">
                  <a16:creationId xmlns:a16="http://schemas.microsoft.com/office/drawing/2014/main" id="{57B6E3AA-C9D9-4F3B-AC56-BE64C06CB2A6}"/>
                </a:ext>
              </a:extLst>
            </p:cNvPr>
            <p:cNvSpPr txBox="1"/>
            <p:nvPr/>
          </p:nvSpPr>
          <p:spPr>
            <a:xfrm>
              <a:off x="8483325" y="1486043"/>
              <a:ext cx="895094" cy="230832"/>
            </a:xfrm>
            <a:prstGeom prst="rect">
              <a:avLst/>
            </a:prstGeom>
            <a:noFill/>
          </p:spPr>
          <p:txBody>
            <a:bodyPr wrap="square" rtlCol="0">
              <a:spAutoFit/>
            </a:bodyPr>
            <a:lstStyle/>
            <a:p>
              <a:pPr algn="ctr"/>
              <a:r>
                <a:rPr lang="es-ES" sz="900" dirty="0">
                  <a:solidFill>
                    <a:srgbClr val="FFFFFF"/>
                  </a:solidFill>
                  <a:latin typeface="Malgun Gothic"/>
                  <a:cs typeface="Malgun Gothic"/>
                </a:rPr>
                <a:t>Dónde</a:t>
              </a:r>
              <a:endParaRPr lang="es-ES" sz="900" dirty="0">
                <a:latin typeface="Malgun Gothic"/>
                <a:cs typeface="Malgun Gothic"/>
              </a:endParaRPr>
            </a:p>
          </p:txBody>
        </p:sp>
        <p:sp>
          <p:nvSpPr>
            <p:cNvPr id="224" name="TextBox 223">
              <a:extLst>
                <a:ext uri="{FF2B5EF4-FFF2-40B4-BE49-F238E27FC236}">
                  <a16:creationId xmlns:a16="http://schemas.microsoft.com/office/drawing/2014/main" id="{4DABAC92-E6C3-4FF6-A04B-942DD652C47A}"/>
                </a:ext>
              </a:extLst>
            </p:cNvPr>
            <p:cNvSpPr txBox="1"/>
            <p:nvPr/>
          </p:nvSpPr>
          <p:spPr>
            <a:xfrm>
              <a:off x="9378419" y="1486043"/>
              <a:ext cx="885610" cy="230832"/>
            </a:xfrm>
            <a:prstGeom prst="rect">
              <a:avLst/>
            </a:prstGeom>
            <a:noFill/>
          </p:spPr>
          <p:txBody>
            <a:bodyPr wrap="square" rtlCol="0">
              <a:spAutoFit/>
            </a:bodyPr>
            <a:lstStyle/>
            <a:p>
              <a:pPr algn="ctr"/>
              <a:r>
                <a:rPr lang="es-ES" sz="900" dirty="0">
                  <a:solidFill>
                    <a:srgbClr val="FFFFFF"/>
                  </a:solidFill>
                  <a:latin typeface="Malgun Gothic"/>
                  <a:cs typeface="Malgun Gothic"/>
                </a:rPr>
                <a:t>Cómo</a:t>
              </a:r>
              <a:endParaRPr lang="es-ES" sz="900" dirty="0">
                <a:latin typeface="Malgun Gothic"/>
                <a:cs typeface="Malgun Gothic"/>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 name="그룹 214">
            <a:extLst>
              <a:ext uri="{FF2B5EF4-FFF2-40B4-BE49-F238E27FC236}">
                <a16:creationId xmlns:a16="http://schemas.microsoft.com/office/drawing/2014/main" id="{35F4B470-BF29-45CD-8648-B4DB6FC4FB6D}"/>
              </a:ext>
            </a:extLst>
          </p:cNvPr>
          <p:cNvGrpSpPr/>
          <p:nvPr/>
        </p:nvGrpSpPr>
        <p:grpSpPr>
          <a:xfrm>
            <a:off x="0" y="-12"/>
            <a:ext cx="10943996" cy="7992008"/>
            <a:chOff x="0" y="-12"/>
            <a:chExt cx="10943996" cy="7992008"/>
          </a:xfrm>
        </p:grpSpPr>
        <p:sp>
          <p:nvSpPr>
            <p:cNvPr id="211" name="object 211"/>
            <p:cNvSpPr/>
            <p:nvPr/>
          </p:nvSpPr>
          <p:spPr>
            <a:xfrm>
              <a:off x="5616003" y="0"/>
              <a:ext cx="5211000" cy="7991995"/>
            </a:xfrm>
            <a:custGeom>
              <a:avLst/>
              <a:gdLst/>
              <a:ahLst/>
              <a:cxnLst/>
              <a:rect l="l" t="t" r="r" b="b"/>
              <a:pathLst>
                <a:path w="5211000" h="7991995">
                  <a:moveTo>
                    <a:pt x="0" y="7991995"/>
                  </a:moveTo>
                  <a:lnTo>
                    <a:pt x="5211000" y="7991995"/>
                  </a:lnTo>
                  <a:lnTo>
                    <a:pt x="5211000" y="0"/>
                  </a:lnTo>
                  <a:lnTo>
                    <a:pt x="0" y="0"/>
                  </a:lnTo>
                  <a:lnTo>
                    <a:pt x="0" y="7991995"/>
                  </a:lnTo>
                  <a:close/>
                </a:path>
              </a:pathLst>
            </a:custGeom>
            <a:solidFill>
              <a:srgbClr val="C6EAFB"/>
            </a:solidFill>
          </p:spPr>
          <p:txBody>
            <a:bodyPr wrap="square" lIns="0" tIns="0" rIns="0" bIns="0" rtlCol="0">
              <a:noAutofit/>
            </a:bodyPr>
            <a:lstStyle/>
            <a:p>
              <a:endParaRPr/>
            </a:p>
          </p:txBody>
        </p:sp>
        <p:sp>
          <p:nvSpPr>
            <p:cNvPr id="151" name="object 151"/>
            <p:cNvSpPr/>
            <p:nvPr/>
          </p:nvSpPr>
          <p:spPr>
            <a:xfrm>
              <a:off x="116992" y="0"/>
              <a:ext cx="5211013" cy="7991995"/>
            </a:xfrm>
            <a:custGeom>
              <a:avLst/>
              <a:gdLst/>
              <a:ahLst/>
              <a:cxnLst/>
              <a:rect l="l" t="t" r="r" b="b"/>
              <a:pathLst>
                <a:path w="5211013" h="7991995">
                  <a:moveTo>
                    <a:pt x="0" y="7991995"/>
                  </a:moveTo>
                  <a:lnTo>
                    <a:pt x="5211013" y="7991995"/>
                  </a:lnTo>
                  <a:lnTo>
                    <a:pt x="5211013" y="0"/>
                  </a:lnTo>
                  <a:lnTo>
                    <a:pt x="0" y="0"/>
                  </a:lnTo>
                  <a:lnTo>
                    <a:pt x="0" y="7991995"/>
                  </a:lnTo>
                  <a:close/>
                </a:path>
              </a:pathLst>
            </a:custGeom>
            <a:solidFill>
              <a:srgbClr val="C6EAFB"/>
            </a:solidFill>
          </p:spPr>
          <p:txBody>
            <a:bodyPr wrap="square" lIns="0" tIns="0" rIns="0" bIns="0" rtlCol="0">
              <a:noAutofit/>
            </a:bodyPr>
            <a:lstStyle/>
            <a:p>
              <a:endParaRPr/>
            </a:p>
          </p:txBody>
        </p:sp>
        <p:sp>
          <p:nvSpPr>
            <p:cNvPr id="152" name="object 152"/>
            <p:cNvSpPr/>
            <p:nvPr/>
          </p:nvSpPr>
          <p:spPr>
            <a:xfrm>
              <a:off x="0"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8DD7F7"/>
            </a:solidFill>
          </p:spPr>
          <p:txBody>
            <a:bodyPr wrap="square" lIns="0" tIns="0" rIns="0" bIns="0" rtlCol="0">
              <a:noAutofit/>
            </a:bodyPr>
            <a:lstStyle/>
            <a:p>
              <a:endParaRPr/>
            </a:p>
          </p:txBody>
        </p:sp>
        <p:sp>
          <p:nvSpPr>
            <p:cNvPr id="153" name="object 153"/>
            <p:cNvSpPr/>
            <p:nvPr/>
          </p:nvSpPr>
          <p:spPr>
            <a:xfrm>
              <a:off x="249900" y="323996"/>
              <a:ext cx="4823993" cy="7344003"/>
            </a:xfrm>
            <a:custGeom>
              <a:avLst/>
              <a:gdLst/>
              <a:ahLst/>
              <a:cxnLst/>
              <a:rect l="l" t="t" r="r" b="b"/>
              <a:pathLst>
                <a:path w="4823993"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593" y="7344003"/>
                  </a:lnTo>
                  <a:lnTo>
                    <a:pt x="4671593" y="7242403"/>
                  </a:lnTo>
                  <a:lnTo>
                    <a:pt x="4722393" y="7242403"/>
                  </a:lnTo>
                  <a:lnTo>
                    <a:pt x="4722393" y="7191603"/>
                  </a:lnTo>
                  <a:lnTo>
                    <a:pt x="4823993" y="7191603"/>
                  </a:lnTo>
                  <a:lnTo>
                    <a:pt x="4823993" y="152400"/>
                  </a:lnTo>
                  <a:lnTo>
                    <a:pt x="4722393" y="152400"/>
                  </a:lnTo>
                  <a:lnTo>
                    <a:pt x="4722393" y="101600"/>
                  </a:lnTo>
                  <a:lnTo>
                    <a:pt x="4671593" y="101600"/>
                  </a:lnTo>
                  <a:lnTo>
                    <a:pt x="4671593" y="0"/>
                  </a:lnTo>
                  <a:lnTo>
                    <a:pt x="152400" y="0"/>
                  </a:lnTo>
                  <a:close/>
                </a:path>
              </a:pathLst>
            </a:custGeom>
            <a:solidFill>
              <a:srgbClr val="FFFFFF"/>
            </a:solidFill>
          </p:spPr>
          <p:txBody>
            <a:bodyPr wrap="square" lIns="0" tIns="0" rIns="0" bIns="0" rtlCol="0">
              <a:noAutofit/>
            </a:bodyPr>
            <a:lstStyle/>
            <a:p>
              <a:endParaRPr/>
            </a:p>
          </p:txBody>
        </p:sp>
        <p:sp>
          <p:nvSpPr>
            <p:cNvPr id="154" name="object 154"/>
            <p:cNvSpPr/>
            <p:nvPr/>
          </p:nvSpPr>
          <p:spPr>
            <a:xfrm>
              <a:off x="4972293"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5" name="object 155"/>
            <p:cNvSpPr/>
            <p:nvPr/>
          </p:nvSpPr>
          <p:spPr>
            <a:xfrm>
              <a:off x="4972293"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6" name="object 156"/>
            <p:cNvSpPr/>
            <p:nvPr/>
          </p:nvSpPr>
          <p:spPr>
            <a:xfrm>
              <a:off x="300700"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7" name="object 157"/>
            <p:cNvSpPr/>
            <p:nvPr/>
          </p:nvSpPr>
          <p:spPr>
            <a:xfrm>
              <a:off x="300700"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8" name="object 158"/>
            <p:cNvSpPr/>
            <p:nvPr/>
          </p:nvSpPr>
          <p:spPr>
            <a:xfrm>
              <a:off x="5328005" y="-12"/>
              <a:ext cx="287997" cy="7992008"/>
            </a:xfrm>
            <a:custGeom>
              <a:avLst/>
              <a:gdLst/>
              <a:ahLst/>
              <a:cxnLst/>
              <a:rect l="l" t="t" r="r" b="b"/>
              <a:pathLst>
                <a:path w="287997" h="7992008">
                  <a:moveTo>
                    <a:pt x="287997" y="12"/>
                  </a:moveTo>
                  <a:lnTo>
                    <a:pt x="0" y="12"/>
                  </a:lnTo>
                  <a:lnTo>
                    <a:pt x="0" y="7992008"/>
                  </a:lnTo>
                  <a:lnTo>
                    <a:pt x="287997" y="7992008"/>
                  </a:lnTo>
                  <a:lnTo>
                    <a:pt x="287997" y="12"/>
                  </a:lnTo>
                  <a:close/>
                </a:path>
              </a:pathLst>
            </a:custGeom>
            <a:solidFill>
              <a:srgbClr val="8DD7F7"/>
            </a:solidFill>
          </p:spPr>
          <p:txBody>
            <a:bodyPr wrap="square" lIns="0" tIns="0" rIns="0" bIns="0" rtlCol="0">
              <a:noAutofit/>
            </a:bodyPr>
            <a:lstStyle/>
            <a:p>
              <a:endParaRPr/>
            </a:p>
          </p:txBody>
        </p:sp>
        <p:sp>
          <p:nvSpPr>
            <p:cNvPr id="159" name="object 159"/>
            <p:cNvSpPr/>
            <p:nvPr/>
          </p:nvSpPr>
          <p:spPr>
            <a:xfrm>
              <a:off x="546406" y="38820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60" name="object 160"/>
            <p:cNvSpPr/>
            <p:nvPr/>
          </p:nvSpPr>
          <p:spPr>
            <a:xfrm>
              <a:off x="546406" y="38820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61" name="object 161"/>
            <p:cNvSpPr/>
            <p:nvPr/>
          </p:nvSpPr>
          <p:spPr>
            <a:xfrm>
              <a:off x="2761900" y="3882035"/>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62" name="object 162"/>
            <p:cNvSpPr/>
            <p:nvPr/>
          </p:nvSpPr>
          <p:spPr>
            <a:xfrm>
              <a:off x="2761900" y="3882035"/>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63" name="object 163"/>
            <p:cNvSpPr/>
            <p:nvPr/>
          </p:nvSpPr>
          <p:spPr>
            <a:xfrm>
              <a:off x="748899" y="426426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4" name="object 164"/>
            <p:cNvSpPr/>
            <p:nvPr/>
          </p:nvSpPr>
          <p:spPr>
            <a:xfrm>
              <a:off x="748899" y="45214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5" name="object 165"/>
            <p:cNvSpPr/>
            <p:nvPr/>
          </p:nvSpPr>
          <p:spPr>
            <a:xfrm>
              <a:off x="2964394" y="426426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6" name="object 166"/>
            <p:cNvSpPr/>
            <p:nvPr/>
          </p:nvSpPr>
          <p:spPr>
            <a:xfrm>
              <a:off x="2964394" y="45214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7" name="object 167"/>
            <p:cNvSpPr/>
            <p:nvPr/>
          </p:nvSpPr>
          <p:spPr>
            <a:xfrm>
              <a:off x="748899" y="47895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8" name="object 168"/>
            <p:cNvSpPr/>
            <p:nvPr/>
          </p:nvSpPr>
          <p:spPr>
            <a:xfrm>
              <a:off x="2964394" y="47895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9" name="object 169"/>
            <p:cNvSpPr/>
            <p:nvPr/>
          </p:nvSpPr>
          <p:spPr>
            <a:xfrm>
              <a:off x="748899" y="50466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70" name="object 170"/>
            <p:cNvSpPr/>
            <p:nvPr/>
          </p:nvSpPr>
          <p:spPr>
            <a:xfrm>
              <a:off x="2964394" y="50466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71" name="object 171"/>
            <p:cNvSpPr/>
            <p:nvPr/>
          </p:nvSpPr>
          <p:spPr>
            <a:xfrm>
              <a:off x="307803" y="36575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72" name="object 172"/>
            <p:cNvSpPr/>
            <p:nvPr/>
          </p:nvSpPr>
          <p:spPr>
            <a:xfrm>
              <a:off x="349954" y="3699722"/>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73" name="object 173"/>
            <p:cNvSpPr/>
            <p:nvPr/>
          </p:nvSpPr>
          <p:spPr>
            <a:xfrm>
              <a:off x="389705" y="3739474"/>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4"/>
                  </a:lnTo>
                  <a:lnTo>
                    <a:pt x="350107" y="147132"/>
                  </a:lnTo>
                  <a:lnTo>
                    <a:pt x="347186" y="133124"/>
                  </a:lnTo>
                  <a:lnTo>
                    <a:pt x="343180" y="119546"/>
                  </a:lnTo>
                  <a:lnTo>
                    <a:pt x="338137" y="106447"/>
                  </a:lnTo>
                  <a:lnTo>
                    <a:pt x="332105" y="93875"/>
                  </a:lnTo>
                  <a:lnTo>
                    <a:pt x="325132" y="81878"/>
                  </a:lnTo>
                  <a:lnTo>
                    <a:pt x="317266" y="70504"/>
                  </a:lnTo>
                  <a:lnTo>
                    <a:pt x="308554" y="59801"/>
                  </a:lnTo>
                  <a:lnTo>
                    <a:pt x="299046" y="49817"/>
                  </a:lnTo>
                  <a:lnTo>
                    <a:pt x="288788" y="40600"/>
                  </a:lnTo>
                  <a:lnTo>
                    <a:pt x="277829" y="32198"/>
                  </a:lnTo>
                  <a:lnTo>
                    <a:pt x="266217" y="24659"/>
                  </a:lnTo>
                  <a:lnTo>
                    <a:pt x="253999" y="18031"/>
                  </a:lnTo>
                  <a:lnTo>
                    <a:pt x="241225" y="12363"/>
                  </a:lnTo>
                  <a:lnTo>
                    <a:pt x="227941" y="7701"/>
                  </a:lnTo>
                  <a:lnTo>
                    <a:pt x="214195" y="4094"/>
                  </a:lnTo>
                  <a:lnTo>
                    <a:pt x="200037" y="1591"/>
                  </a:lnTo>
                  <a:lnTo>
                    <a:pt x="185513" y="239"/>
                  </a:lnTo>
                  <a:lnTo>
                    <a:pt x="176250" y="0"/>
                  </a:lnTo>
                  <a:lnTo>
                    <a:pt x="161522" y="606"/>
                  </a:lnTo>
                  <a:lnTo>
                    <a:pt x="147129" y="2394"/>
                  </a:lnTo>
                  <a:lnTo>
                    <a:pt x="133119" y="5315"/>
                  </a:lnTo>
                  <a:lnTo>
                    <a:pt x="119541" y="9321"/>
                  </a:lnTo>
                  <a:lnTo>
                    <a:pt x="106442" y="14365"/>
                  </a:lnTo>
                  <a:lnTo>
                    <a:pt x="93869" y="20397"/>
                  </a:lnTo>
                  <a:lnTo>
                    <a:pt x="81872" y="27371"/>
                  </a:lnTo>
                  <a:lnTo>
                    <a:pt x="70499" y="35238"/>
                  </a:lnTo>
                  <a:lnTo>
                    <a:pt x="59796" y="43950"/>
                  </a:lnTo>
                  <a:lnTo>
                    <a:pt x="49812" y="53459"/>
                  </a:lnTo>
                  <a:lnTo>
                    <a:pt x="40596" y="63718"/>
                  </a:lnTo>
                  <a:lnTo>
                    <a:pt x="32195" y="74677"/>
                  </a:lnTo>
                  <a:lnTo>
                    <a:pt x="24656" y="86289"/>
                  </a:lnTo>
                  <a:lnTo>
                    <a:pt x="18029" y="98507"/>
                  </a:lnTo>
                  <a:lnTo>
                    <a:pt x="12361" y="111281"/>
                  </a:lnTo>
                  <a:lnTo>
                    <a:pt x="7700" y="124564"/>
                  </a:lnTo>
                  <a:lnTo>
                    <a:pt x="4094" y="138309"/>
                  </a:lnTo>
                  <a:lnTo>
                    <a:pt x="1591" y="152466"/>
                  </a:lnTo>
                  <a:lnTo>
                    <a:pt x="239" y="166988"/>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74" name="object 174"/>
            <p:cNvSpPr/>
            <p:nvPr/>
          </p:nvSpPr>
          <p:spPr>
            <a:xfrm>
              <a:off x="546406" y="590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75" name="object 175"/>
            <p:cNvSpPr/>
            <p:nvPr/>
          </p:nvSpPr>
          <p:spPr>
            <a:xfrm>
              <a:off x="546406" y="590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76" name="object 176"/>
            <p:cNvSpPr/>
            <p:nvPr/>
          </p:nvSpPr>
          <p:spPr>
            <a:xfrm>
              <a:off x="2761900" y="5906536"/>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77" name="object 177"/>
            <p:cNvSpPr/>
            <p:nvPr/>
          </p:nvSpPr>
          <p:spPr>
            <a:xfrm>
              <a:off x="2761900" y="5906536"/>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78" name="object 178"/>
            <p:cNvSpPr/>
            <p:nvPr/>
          </p:nvSpPr>
          <p:spPr>
            <a:xfrm>
              <a:off x="748899" y="628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79" name="object 179"/>
            <p:cNvSpPr/>
            <p:nvPr/>
          </p:nvSpPr>
          <p:spPr>
            <a:xfrm>
              <a:off x="748899" y="654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0" name="object 180"/>
            <p:cNvSpPr/>
            <p:nvPr/>
          </p:nvSpPr>
          <p:spPr>
            <a:xfrm>
              <a:off x="2964394" y="628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1" name="object 181"/>
            <p:cNvSpPr/>
            <p:nvPr/>
          </p:nvSpPr>
          <p:spPr>
            <a:xfrm>
              <a:off x="2964394" y="654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2" name="object 182"/>
            <p:cNvSpPr/>
            <p:nvPr/>
          </p:nvSpPr>
          <p:spPr>
            <a:xfrm>
              <a:off x="748899" y="68140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3" name="object 183"/>
            <p:cNvSpPr/>
            <p:nvPr/>
          </p:nvSpPr>
          <p:spPr>
            <a:xfrm>
              <a:off x="2964394" y="68140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4" name="object 184"/>
            <p:cNvSpPr/>
            <p:nvPr/>
          </p:nvSpPr>
          <p:spPr>
            <a:xfrm>
              <a:off x="748899" y="7071193"/>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5" name="object 185"/>
            <p:cNvSpPr/>
            <p:nvPr/>
          </p:nvSpPr>
          <p:spPr>
            <a:xfrm>
              <a:off x="2964394" y="7071193"/>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6" name="object 186"/>
            <p:cNvSpPr/>
            <p:nvPr/>
          </p:nvSpPr>
          <p:spPr>
            <a:xfrm>
              <a:off x="307803" y="5682065"/>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87" name="object 187"/>
            <p:cNvSpPr/>
            <p:nvPr/>
          </p:nvSpPr>
          <p:spPr>
            <a:xfrm>
              <a:off x="349954" y="5724222"/>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88" name="object 188"/>
            <p:cNvSpPr/>
            <p:nvPr/>
          </p:nvSpPr>
          <p:spPr>
            <a:xfrm>
              <a:off x="389705" y="5763975"/>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89" name="object 189"/>
            <p:cNvSpPr/>
            <p:nvPr/>
          </p:nvSpPr>
          <p:spPr>
            <a:xfrm>
              <a:off x="465449" y="595503"/>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190" name="object 190"/>
            <p:cNvSpPr/>
            <p:nvPr/>
          </p:nvSpPr>
          <p:spPr>
            <a:xfrm>
              <a:off x="828631" y="667067"/>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39" y="350875"/>
                  </a:lnTo>
                  <a:lnTo>
                    <a:pt x="266559" y="350959"/>
                  </a:lnTo>
                  <a:lnTo>
                    <a:pt x="282154" y="351547"/>
                  </a:lnTo>
                  <a:lnTo>
                    <a:pt x="292848" y="353144"/>
                  </a:lnTo>
                  <a:lnTo>
                    <a:pt x="308423" y="361378"/>
                  </a:lnTo>
                  <a:lnTo>
                    <a:pt x="346367" y="409359"/>
                  </a:lnTo>
                  <a:lnTo>
                    <a:pt x="339652" y="402815"/>
                  </a:lnTo>
                  <a:lnTo>
                    <a:pt x="333624" y="397924"/>
                  </a:lnTo>
                  <a:lnTo>
                    <a:pt x="326854" y="394229"/>
                  </a:lnTo>
                  <a:lnTo>
                    <a:pt x="317916" y="391273"/>
                  </a:lnTo>
                  <a:lnTo>
                    <a:pt x="305384" y="388598"/>
                  </a:lnTo>
                  <a:lnTo>
                    <a:pt x="287829" y="385748"/>
                  </a:lnTo>
                  <a:lnTo>
                    <a:pt x="263827" y="382266"/>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191" name="object 191"/>
            <p:cNvSpPr/>
            <p:nvPr/>
          </p:nvSpPr>
          <p:spPr>
            <a:xfrm>
              <a:off x="1132695" y="636217"/>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7" y="103950"/>
                  </a:lnTo>
                  <a:lnTo>
                    <a:pt x="8127" y="352489"/>
                  </a:lnTo>
                  <a:lnTo>
                    <a:pt x="11391" y="397968"/>
                  </a:lnTo>
                </a:path>
              </a:pathLst>
            </a:custGeom>
            <a:ln w="12699">
              <a:solidFill>
                <a:srgbClr val="939597"/>
              </a:solidFill>
            </a:ln>
          </p:spPr>
          <p:txBody>
            <a:bodyPr wrap="square" lIns="0" tIns="0" rIns="0" bIns="0" rtlCol="0">
              <a:noAutofit/>
            </a:bodyPr>
            <a:lstStyle/>
            <a:p>
              <a:endParaRPr/>
            </a:p>
          </p:txBody>
        </p:sp>
        <p:sp>
          <p:nvSpPr>
            <p:cNvPr id="192" name="object 192"/>
            <p:cNvSpPr/>
            <p:nvPr/>
          </p:nvSpPr>
          <p:spPr>
            <a:xfrm>
              <a:off x="1138384" y="646188"/>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193" name="object 193"/>
            <p:cNvSpPr/>
            <p:nvPr/>
          </p:nvSpPr>
          <p:spPr>
            <a:xfrm>
              <a:off x="484982" y="626198"/>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194" name="object 194"/>
            <p:cNvSpPr/>
            <p:nvPr/>
          </p:nvSpPr>
          <p:spPr>
            <a:xfrm>
              <a:off x="494748" y="1034186"/>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195" name="object 195"/>
            <p:cNvSpPr/>
            <p:nvPr/>
          </p:nvSpPr>
          <p:spPr>
            <a:xfrm>
              <a:off x="546406" y="1871863"/>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96" name="object 196"/>
            <p:cNvSpPr/>
            <p:nvPr/>
          </p:nvSpPr>
          <p:spPr>
            <a:xfrm>
              <a:off x="546406" y="1871863"/>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97" name="object 197"/>
            <p:cNvSpPr/>
            <p:nvPr/>
          </p:nvSpPr>
          <p:spPr>
            <a:xfrm>
              <a:off x="2761900" y="1871863"/>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98" name="object 198"/>
            <p:cNvSpPr/>
            <p:nvPr/>
          </p:nvSpPr>
          <p:spPr>
            <a:xfrm>
              <a:off x="2761900" y="1871863"/>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99" name="object 199"/>
            <p:cNvSpPr/>
            <p:nvPr/>
          </p:nvSpPr>
          <p:spPr>
            <a:xfrm>
              <a:off x="748899" y="2254096"/>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0" name="object 200"/>
            <p:cNvSpPr/>
            <p:nvPr/>
          </p:nvSpPr>
          <p:spPr>
            <a:xfrm>
              <a:off x="748899" y="251125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1" name="object 201"/>
            <p:cNvSpPr/>
            <p:nvPr/>
          </p:nvSpPr>
          <p:spPr>
            <a:xfrm>
              <a:off x="2964394" y="2254096"/>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2" name="object 202"/>
            <p:cNvSpPr/>
            <p:nvPr/>
          </p:nvSpPr>
          <p:spPr>
            <a:xfrm>
              <a:off x="2964394" y="251125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3" name="object 203"/>
            <p:cNvSpPr/>
            <p:nvPr/>
          </p:nvSpPr>
          <p:spPr>
            <a:xfrm>
              <a:off x="748899" y="277935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4" name="object 204"/>
            <p:cNvSpPr/>
            <p:nvPr/>
          </p:nvSpPr>
          <p:spPr>
            <a:xfrm>
              <a:off x="2964394" y="277935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5" name="object 205"/>
            <p:cNvSpPr/>
            <p:nvPr/>
          </p:nvSpPr>
          <p:spPr>
            <a:xfrm>
              <a:off x="748899" y="303652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6" name="object 206"/>
            <p:cNvSpPr/>
            <p:nvPr/>
          </p:nvSpPr>
          <p:spPr>
            <a:xfrm>
              <a:off x="2964394" y="303652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7" name="object 207"/>
            <p:cNvSpPr/>
            <p:nvPr/>
          </p:nvSpPr>
          <p:spPr>
            <a:xfrm>
              <a:off x="307803" y="1647391"/>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208" name="object 208"/>
            <p:cNvSpPr/>
            <p:nvPr/>
          </p:nvSpPr>
          <p:spPr>
            <a:xfrm>
              <a:off x="349954" y="1689549"/>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209" name="object 209"/>
            <p:cNvSpPr/>
            <p:nvPr/>
          </p:nvSpPr>
          <p:spPr>
            <a:xfrm>
              <a:off x="389705" y="1729301"/>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210" name="object 210"/>
            <p:cNvSpPr/>
            <p:nvPr/>
          </p:nvSpPr>
          <p:spPr>
            <a:xfrm>
              <a:off x="121752" y="7488001"/>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79" name="object 79"/>
            <p:cNvSpPr/>
            <p:nvPr/>
          </p:nvSpPr>
          <p:spPr>
            <a:xfrm>
              <a:off x="10827004"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6DCFF6"/>
            </a:solidFill>
          </p:spPr>
          <p:txBody>
            <a:bodyPr wrap="square" lIns="0" tIns="0" rIns="0" bIns="0" rtlCol="0">
              <a:noAutofit/>
            </a:bodyPr>
            <a:lstStyle/>
            <a:p>
              <a:endParaRPr/>
            </a:p>
          </p:txBody>
        </p:sp>
        <p:sp>
          <p:nvSpPr>
            <p:cNvPr id="80" name="object 80"/>
            <p:cNvSpPr/>
            <p:nvPr/>
          </p:nvSpPr>
          <p:spPr>
            <a:xfrm>
              <a:off x="5855299" y="323996"/>
              <a:ext cx="4824006" cy="7344003"/>
            </a:xfrm>
            <a:custGeom>
              <a:avLst/>
              <a:gdLst/>
              <a:ahLst/>
              <a:cxnLst/>
              <a:rect l="l" t="t" r="r" b="b"/>
              <a:pathLst>
                <a:path w="4824006"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606" y="7344003"/>
                  </a:lnTo>
                  <a:lnTo>
                    <a:pt x="4671606" y="7242403"/>
                  </a:lnTo>
                  <a:lnTo>
                    <a:pt x="4722406" y="7242403"/>
                  </a:lnTo>
                  <a:lnTo>
                    <a:pt x="4722406" y="7191603"/>
                  </a:lnTo>
                  <a:lnTo>
                    <a:pt x="4824006" y="7191603"/>
                  </a:lnTo>
                  <a:lnTo>
                    <a:pt x="4824006" y="152400"/>
                  </a:lnTo>
                  <a:lnTo>
                    <a:pt x="4722406" y="152400"/>
                  </a:lnTo>
                  <a:lnTo>
                    <a:pt x="4722406" y="101600"/>
                  </a:lnTo>
                  <a:lnTo>
                    <a:pt x="4671606" y="101600"/>
                  </a:lnTo>
                  <a:lnTo>
                    <a:pt x="4671606" y="0"/>
                  </a:lnTo>
                  <a:lnTo>
                    <a:pt x="152400" y="0"/>
                  </a:lnTo>
                  <a:close/>
                </a:path>
              </a:pathLst>
            </a:custGeom>
            <a:solidFill>
              <a:srgbClr val="FFFFFF"/>
            </a:solidFill>
          </p:spPr>
          <p:txBody>
            <a:bodyPr wrap="square" lIns="0" tIns="0" rIns="0" bIns="0" rtlCol="0">
              <a:noAutofit/>
            </a:bodyPr>
            <a:lstStyle/>
            <a:p>
              <a:endParaRPr/>
            </a:p>
          </p:txBody>
        </p:sp>
        <p:sp>
          <p:nvSpPr>
            <p:cNvPr id="81" name="object 81"/>
            <p:cNvSpPr/>
            <p:nvPr/>
          </p:nvSpPr>
          <p:spPr>
            <a:xfrm>
              <a:off x="10577705" y="400196"/>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82" name="object 82"/>
            <p:cNvSpPr/>
            <p:nvPr/>
          </p:nvSpPr>
          <p:spPr>
            <a:xfrm>
              <a:off x="10577705" y="7591799"/>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83" name="object 83"/>
            <p:cNvSpPr/>
            <p:nvPr/>
          </p:nvSpPr>
          <p:spPr>
            <a:xfrm>
              <a:off x="5906099"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84" name="object 84"/>
            <p:cNvSpPr/>
            <p:nvPr/>
          </p:nvSpPr>
          <p:spPr>
            <a:xfrm>
              <a:off x="5906099"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85" name="object 85"/>
            <p:cNvSpPr/>
            <p:nvPr/>
          </p:nvSpPr>
          <p:spPr>
            <a:xfrm>
              <a:off x="5855401" y="323996"/>
              <a:ext cx="4824006" cy="7344003"/>
            </a:xfrm>
            <a:custGeom>
              <a:avLst/>
              <a:gdLst/>
              <a:ahLst/>
              <a:cxnLst/>
              <a:rect l="l" t="t" r="r" b="b"/>
              <a:pathLst>
                <a:path w="4824006"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606" y="7344003"/>
                  </a:lnTo>
                  <a:lnTo>
                    <a:pt x="4671606" y="7242403"/>
                  </a:lnTo>
                  <a:lnTo>
                    <a:pt x="4722406" y="7242403"/>
                  </a:lnTo>
                  <a:lnTo>
                    <a:pt x="4722406" y="7191603"/>
                  </a:lnTo>
                  <a:lnTo>
                    <a:pt x="4824006" y="7191603"/>
                  </a:lnTo>
                  <a:lnTo>
                    <a:pt x="4824006" y="152400"/>
                  </a:lnTo>
                  <a:lnTo>
                    <a:pt x="4722406" y="152400"/>
                  </a:lnTo>
                  <a:lnTo>
                    <a:pt x="4722406" y="101600"/>
                  </a:lnTo>
                  <a:lnTo>
                    <a:pt x="4671606" y="101600"/>
                  </a:lnTo>
                  <a:lnTo>
                    <a:pt x="4671606" y="0"/>
                  </a:lnTo>
                  <a:lnTo>
                    <a:pt x="152400" y="0"/>
                  </a:lnTo>
                  <a:close/>
                </a:path>
              </a:pathLst>
            </a:custGeom>
            <a:solidFill>
              <a:srgbClr val="FFFFFF"/>
            </a:solidFill>
          </p:spPr>
          <p:txBody>
            <a:bodyPr wrap="square" lIns="0" tIns="0" rIns="0" bIns="0" rtlCol="0">
              <a:noAutofit/>
            </a:bodyPr>
            <a:lstStyle/>
            <a:p>
              <a:endParaRPr/>
            </a:p>
          </p:txBody>
        </p:sp>
        <p:sp>
          <p:nvSpPr>
            <p:cNvPr id="86" name="object 86"/>
            <p:cNvSpPr/>
            <p:nvPr/>
          </p:nvSpPr>
          <p:spPr>
            <a:xfrm>
              <a:off x="10577807" y="400196"/>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87" name="object 87"/>
            <p:cNvSpPr/>
            <p:nvPr/>
          </p:nvSpPr>
          <p:spPr>
            <a:xfrm>
              <a:off x="10577807" y="7591799"/>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88" name="object 88"/>
            <p:cNvSpPr/>
            <p:nvPr/>
          </p:nvSpPr>
          <p:spPr>
            <a:xfrm>
              <a:off x="5906201"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89" name="object 89"/>
            <p:cNvSpPr/>
            <p:nvPr/>
          </p:nvSpPr>
          <p:spPr>
            <a:xfrm>
              <a:off x="5906201"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90" name="object 90"/>
            <p:cNvSpPr/>
            <p:nvPr/>
          </p:nvSpPr>
          <p:spPr>
            <a:xfrm>
              <a:off x="6180021" y="650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91" name="object 91"/>
            <p:cNvSpPr/>
            <p:nvPr/>
          </p:nvSpPr>
          <p:spPr>
            <a:xfrm>
              <a:off x="6180021" y="650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92" name="object 92"/>
            <p:cNvSpPr/>
            <p:nvPr/>
          </p:nvSpPr>
          <p:spPr>
            <a:xfrm>
              <a:off x="8395516" y="650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93" name="object 93"/>
            <p:cNvSpPr/>
            <p:nvPr/>
          </p:nvSpPr>
          <p:spPr>
            <a:xfrm>
              <a:off x="8395516" y="650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94" name="object 94"/>
            <p:cNvSpPr/>
            <p:nvPr/>
          </p:nvSpPr>
          <p:spPr>
            <a:xfrm>
              <a:off x="6382515" y="1032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5" name="object 95"/>
            <p:cNvSpPr/>
            <p:nvPr/>
          </p:nvSpPr>
          <p:spPr>
            <a:xfrm>
              <a:off x="6382515" y="1289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6" name="object 96"/>
            <p:cNvSpPr/>
            <p:nvPr/>
          </p:nvSpPr>
          <p:spPr>
            <a:xfrm>
              <a:off x="8598010" y="1032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7" name="object 97"/>
            <p:cNvSpPr/>
            <p:nvPr/>
          </p:nvSpPr>
          <p:spPr>
            <a:xfrm>
              <a:off x="8598010" y="1289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8" name="object 98"/>
            <p:cNvSpPr/>
            <p:nvPr/>
          </p:nvSpPr>
          <p:spPr>
            <a:xfrm>
              <a:off x="6382515" y="15580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9" name="object 99"/>
            <p:cNvSpPr/>
            <p:nvPr/>
          </p:nvSpPr>
          <p:spPr>
            <a:xfrm>
              <a:off x="8598010" y="15580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00" name="object 100"/>
            <p:cNvSpPr/>
            <p:nvPr/>
          </p:nvSpPr>
          <p:spPr>
            <a:xfrm>
              <a:off x="6382515" y="18151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01" name="object 101"/>
            <p:cNvSpPr/>
            <p:nvPr/>
          </p:nvSpPr>
          <p:spPr>
            <a:xfrm>
              <a:off x="8598010" y="18151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02" name="object 102"/>
            <p:cNvSpPr/>
            <p:nvPr/>
          </p:nvSpPr>
          <p:spPr>
            <a:xfrm>
              <a:off x="5941420" y="4260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03" name="object 103"/>
            <p:cNvSpPr/>
            <p:nvPr/>
          </p:nvSpPr>
          <p:spPr>
            <a:xfrm>
              <a:off x="5983571" y="468223"/>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04" name="object 104"/>
            <p:cNvSpPr/>
            <p:nvPr/>
          </p:nvSpPr>
          <p:spPr>
            <a:xfrm>
              <a:off x="6023322" y="507974"/>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05" name="object 105"/>
            <p:cNvSpPr/>
            <p:nvPr/>
          </p:nvSpPr>
          <p:spPr>
            <a:xfrm>
              <a:off x="6180021" y="24253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06" name="object 106"/>
            <p:cNvSpPr/>
            <p:nvPr/>
          </p:nvSpPr>
          <p:spPr>
            <a:xfrm>
              <a:off x="6180021" y="24253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07" name="object 107"/>
            <p:cNvSpPr/>
            <p:nvPr/>
          </p:nvSpPr>
          <p:spPr>
            <a:xfrm>
              <a:off x="8395516" y="24253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08" name="object 108"/>
            <p:cNvSpPr/>
            <p:nvPr/>
          </p:nvSpPr>
          <p:spPr>
            <a:xfrm>
              <a:off x="8395516" y="24253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09" name="object 109"/>
            <p:cNvSpPr/>
            <p:nvPr/>
          </p:nvSpPr>
          <p:spPr>
            <a:xfrm>
              <a:off x="6382515" y="280756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0" name="object 110"/>
            <p:cNvSpPr/>
            <p:nvPr/>
          </p:nvSpPr>
          <p:spPr>
            <a:xfrm>
              <a:off x="6382515" y="30647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1" name="object 111"/>
            <p:cNvSpPr/>
            <p:nvPr/>
          </p:nvSpPr>
          <p:spPr>
            <a:xfrm>
              <a:off x="8598010" y="280756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2" name="object 112"/>
            <p:cNvSpPr/>
            <p:nvPr/>
          </p:nvSpPr>
          <p:spPr>
            <a:xfrm>
              <a:off x="8598010" y="30647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3" name="object 113"/>
            <p:cNvSpPr/>
            <p:nvPr/>
          </p:nvSpPr>
          <p:spPr>
            <a:xfrm>
              <a:off x="6382515" y="33328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4" name="object 114"/>
            <p:cNvSpPr/>
            <p:nvPr/>
          </p:nvSpPr>
          <p:spPr>
            <a:xfrm>
              <a:off x="8598010" y="33328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5" name="object 115"/>
            <p:cNvSpPr/>
            <p:nvPr/>
          </p:nvSpPr>
          <p:spPr>
            <a:xfrm>
              <a:off x="6382515" y="35899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6" name="object 116"/>
            <p:cNvSpPr/>
            <p:nvPr/>
          </p:nvSpPr>
          <p:spPr>
            <a:xfrm>
              <a:off x="8598010" y="35899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7" name="object 117"/>
            <p:cNvSpPr/>
            <p:nvPr/>
          </p:nvSpPr>
          <p:spPr>
            <a:xfrm>
              <a:off x="5941420" y="22008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18" name="object 118"/>
            <p:cNvSpPr/>
            <p:nvPr/>
          </p:nvSpPr>
          <p:spPr>
            <a:xfrm>
              <a:off x="5983571" y="2243023"/>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19" name="object 119"/>
            <p:cNvSpPr/>
            <p:nvPr/>
          </p:nvSpPr>
          <p:spPr>
            <a:xfrm>
              <a:off x="6023322" y="2282775"/>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20" name="object 120"/>
            <p:cNvSpPr/>
            <p:nvPr/>
          </p:nvSpPr>
          <p:spPr>
            <a:xfrm>
              <a:off x="6180021" y="4196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21" name="object 121"/>
            <p:cNvSpPr/>
            <p:nvPr/>
          </p:nvSpPr>
          <p:spPr>
            <a:xfrm>
              <a:off x="6180021" y="4196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22" name="object 122"/>
            <p:cNvSpPr/>
            <p:nvPr/>
          </p:nvSpPr>
          <p:spPr>
            <a:xfrm>
              <a:off x="8395516" y="4196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23" name="object 123"/>
            <p:cNvSpPr/>
            <p:nvPr/>
          </p:nvSpPr>
          <p:spPr>
            <a:xfrm>
              <a:off x="8395516" y="4196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24" name="object 124"/>
            <p:cNvSpPr/>
            <p:nvPr/>
          </p:nvSpPr>
          <p:spPr>
            <a:xfrm>
              <a:off x="6382515" y="457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5" name="object 125"/>
            <p:cNvSpPr/>
            <p:nvPr/>
          </p:nvSpPr>
          <p:spPr>
            <a:xfrm>
              <a:off x="6382515" y="483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6" name="object 126"/>
            <p:cNvSpPr/>
            <p:nvPr/>
          </p:nvSpPr>
          <p:spPr>
            <a:xfrm>
              <a:off x="8598010" y="457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7" name="object 127"/>
            <p:cNvSpPr/>
            <p:nvPr/>
          </p:nvSpPr>
          <p:spPr>
            <a:xfrm>
              <a:off x="8598010" y="483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8" name="object 128"/>
            <p:cNvSpPr/>
            <p:nvPr/>
          </p:nvSpPr>
          <p:spPr>
            <a:xfrm>
              <a:off x="6382515" y="51040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9" name="object 129"/>
            <p:cNvSpPr/>
            <p:nvPr/>
          </p:nvSpPr>
          <p:spPr>
            <a:xfrm>
              <a:off x="8598010" y="51040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30" name="object 130"/>
            <p:cNvSpPr/>
            <p:nvPr/>
          </p:nvSpPr>
          <p:spPr>
            <a:xfrm>
              <a:off x="6382515" y="53611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31" name="object 131"/>
            <p:cNvSpPr/>
            <p:nvPr/>
          </p:nvSpPr>
          <p:spPr>
            <a:xfrm>
              <a:off x="8598010" y="53611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32" name="object 132"/>
            <p:cNvSpPr/>
            <p:nvPr/>
          </p:nvSpPr>
          <p:spPr>
            <a:xfrm>
              <a:off x="5941420" y="39720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33" name="object 133"/>
            <p:cNvSpPr/>
            <p:nvPr/>
          </p:nvSpPr>
          <p:spPr>
            <a:xfrm>
              <a:off x="5983571" y="4014222"/>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34" name="object 134"/>
            <p:cNvSpPr/>
            <p:nvPr/>
          </p:nvSpPr>
          <p:spPr>
            <a:xfrm>
              <a:off x="6023322" y="4053974"/>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35" name="object 135"/>
            <p:cNvSpPr/>
            <p:nvPr/>
          </p:nvSpPr>
          <p:spPr>
            <a:xfrm>
              <a:off x="6180021" y="599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36" name="object 136"/>
            <p:cNvSpPr/>
            <p:nvPr/>
          </p:nvSpPr>
          <p:spPr>
            <a:xfrm>
              <a:off x="6180021" y="599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37" name="object 137"/>
            <p:cNvSpPr/>
            <p:nvPr/>
          </p:nvSpPr>
          <p:spPr>
            <a:xfrm>
              <a:off x="8395516" y="599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38" name="object 138"/>
            <p:cNvSpPr/>
            <p:nvPr/>
          </p:nvSpPr>
          <p:spPr>
            <a:xfrm>
              <a:off x="8395516" y="599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39" name="object 139"/>
            <p:cNvSpPr/>
            <p:nvPr/>
          </p:nvSpPr>
          <p:spPr>
            <a:xfrm>
              <a:off x="6382515" y="637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0" name="object 140"/>
            <p:cNvSpPr/>
            <p:nvPr/>
          </p:nvSpPr>
          <p:spPr>
            <a:xfrm>
              <a:off x="6382515" y="663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1" name="object 141"/>
            <p:cNvSpPr/>
            <p:nvPr/>
          </p:nvSpPr>
          <p:spPr>
            <a:xfrm>
              <a:off x="8598010" y="637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2" name="object 142"/>
            <p:cNvSpPr/>
            <p:nvPr/>
          </p:nvSpPr>
          <p:spPr>
            <a:xfrm>
              <a:off x="8598010" y="663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3" name="object 143"/>
            <p:cNvSpPr/>
            <p:nvPr/>
          </p:nvSpPr>
          <p:spPr>
            <a:xfrm>
              <a:off x="6382515" y="69040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4" name="object 144"/>
            <p:cNvSpPr/>
            <p:nvPr/>
          </p:nvSpPr>
          <p:spPr>
            <a:xfrm>
              <a:off x="8598010" y="69040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5" name="object 145"/>
            <p:cNvSpPr/>
            <p:nvPr/>
          </p:nvSpPr>
          <p:spPr>
            <a:xfrm>
              <a:off x="6382515" y="7161193"/>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6" name="object 146"/>
            <p:cNvSpPr/>
            <p:nvPr/>
          </p:nvSpPr>
          <p:spPr>
            <a:xfrm>
              <a:off x="8598010" y="7161193"/>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7" name="object 147"/>
            <p:cNvSpPr/>
            <p:nvPr/>
          </p:nvSpPr>
          <p:spPr>
            <a:xfrm>
              <a:off x="5941420" y="57720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48" name="object 148"/>
            <p:cNvSpPr/>
            <p:nvPr/>
          </p:nvSpPr>
          <p:spPr>
            <a:xfrm>
              <a:off x="5983571" y="5814222"/>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49" name="object 149"/>
            <p:cNvSpPr/>
            <p:nvPr/>
          </p:nvSpPr>
          <p:spPr>
            <a:xfrm>
              <a:off x="6023322" y="5853974"/>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50" name="object 150"/>
            <p:cNvSpPr/>
            <p:nvPr/>
          </p:nvSpPr>
          <p:spPr>
            <a:xfrm>
              <a:off x="10462253" y="7488001"/>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78" name="object 78"/>
            <p:cNvSpPr txBox="1"/>
            <p:nvPr/>
          </p:nvSpPr>
          <p:spPr>
            <a:xfrm>
              <a:off x="6107116" y="531362"/>
              <a:ext cx="220472" cy="279400"/>
            </a:xfrm>
            <a:prstGeom prst="rect">
              <a:avLst/>
            </a:prstGeom>
          </p:spPr>
          <p:txBody>
            <a:bodyPr wrap="square" lIns="0" tIns="13906" rIns="0" bIns="0" rtlCol="0">
              <a:noAutofit/>
            </a:bodyPr>
            <a:lstStyle/>
            <a:p>
              <a:pPr marL="12700">
                <a:lnSpc>
                  <a:spcPts val="2190"/>
                </a:lnSpc>
              </a:pPr>
              <a:r>
                <a:rPr lang="es-ES" sz="2000" spc="-779" dirty="0">
                  <a:solidFill>
                    <a:srgbClr val="FFFFFF"/>
                  </a:solidFill>
                  <a:latin typeface="Malgun Gothic"/>
                  <a:cs typeface="Malgun Gothic"/>
                </a:rPr>
                <a:t>X</a:t>
              </a:r>
              <a:endParaRPr sz="2000" dirty="0">
                <a:latin typeface="Malgun Gothic"/>
                <a:cs typeface="Malgun Gothic"/>
              </a:endParaRPr>
            </a:p>
          </p:txBody>
        </p:sp>
        <p:sp>
          <p:nvSpPr>
            <p:cNvPr id="74" name="object 74"/>
            <p:cNvSpPr txBox="1"/>
            <p:nvPr/>
          </p:nvSpPr>
          <p:spPr>
            <a:xfrm>
              <a:off x="6471916" y="779943"/>
              <a:ext cx="678184" cy="185983"/>
            </a:xfrm>
            <a:prstGeom prst="rect">
              <a:avLst/>
            </a:prstGeom>
          </p:spPr>
          <p:txBody>
            <a:bodyPr wrap="square" lIns="0" tIns="6635" rIns="0" bIns="0" rtlCol="0">
              <a:noAutofit/>
            </a:bodyPr>
            <a:lstStyle/>
            <a:p>
              <a:pPr marL="12700">
                <a:lnSpc>
                  <a:spcPts val="1045"/>
                </a:lnSpc>
              </a:pPr>
              <a:r>
                <a:rPr lang="es-ES" sz="900" spc="26" dirty="0">
                  <a:latin typeface="Malgun Gothic"/>
                  <a:cs typeface="Malgun Gothic"/>
                </a:rPr>
                <a:t>Dn 6:10</a:t>
              </a:r>
              <a:endParaRPr lang="es-ES" sz="900" dirty="0">
                <a:latin typeface="Malgun Gothic"/>
                <a:cs typeface="Malgun Gothic"/>
              </a:endParaRPr>
            </a:p>
          </p:txBody>
        </p:sp>
        <p:sp>
          <p:nvSpPr>
            <p:cNvPr id="71" name="object 71"/>
            <p:cNvSpPr txBox="1"/>
            <p:nvPr/>
          </p:nvSpPr>
          <p:spPr>
            <a:xfrm>
              <a:off x="473499" y="1752689"/>
              <a:ext cx="220979" cy="279400"/>
            </a:xfrm>
            <a:prstGeom prst="rect">
              <a:avLst/>
            </a:prstGeom>
          </p:spPr>
          <p:txBody>
            <a:bodyPr wrap="square" lIns="0" tIns="13906" rIns="0" bIns="0" rtlCol="0">
              <a:noAutofit/>
            </a:bodyPr>
            <a:lstStyle/>
            <a:p>
              <a:pPr marL="12700">
                <a:lnSpc>
                  <a:spcPts val="2190"/>
                </a:lnSpc>
              </a:pPr>
              <a:r>
                <a:rPr lang="es-ES" sz="2000" spc="-759" dirty="0">
                  <a:solidFill>
                    <a:srgbClr val="FFFFFF"/>
                  </a:solidFill>
                  <a:latin typeface="Malgun Gothic"/>
                  <a:cs typeface="Malgun Gothic"/>
                </a:rPr>
                <a:t>D</a:t>
              </a:r>
              <a:endParaRPr sz="2000" dirty="0">
                <a:latin typeface="Malgun Gothic"/>
                <a:cs typeface="Malgun Gothic"/>
              </a:endParaRPr>
            </a:p>
          </p:txBody>
        </p:sp>
        <p:sp>
          <p:nvSpPr>
            <p:cNvPr id="70" name="object 70"/>
            <p:cNvSpPr txBox="1"/>
            <p:nvPr/>
          </p:nvSpPr>
          <p:spPr>
            <a:xfrm>
              <a:off x="838296" y="2001238"/>
              <a:ext cx="596803" cy="186023"/>
            </a:xfrm>
            <a:prstGeom prst="rect">
              <a:avLst/>
            </a:prstGeom>
          </p:spPr>
          <p:txBody>
            <a:bodyPr wrap="square" lIns="0" tIns="6635" rIns="0" bIns="0" rtlCol="0">
              <a:noAutofit/>
            </a:bodyPr>
            <a:lstStyle/>
            <a:p>
              <a:pPr marL="12700">
                <a:lnSpc>
                  <a:spcPts val="1045"/>
                </a:lnSpc>
              </a:pPr>
              <a:r>
                <a:rPr lang="es-ES" sz="900" spc="23" dirty="0">
                  <a:latin typeface="Malgun Gothic"/>
                  <a:cs typeface="Malgun Gothic"/>
                </a:rPr>
                <a:t>Sal 66:18</a:t>
              </a:r>
              <a:endParaRPr lang="es-ES" sz="900" dirty="0">
                <a:latin typeface="Malgun Gothic"/>
                <a:cs typeface="Malgun Gothic"/>
              </a:endParaRPr>
            </a:p>
          </p:txBody>
        </p:sp>
        <p:sp>
          <p:nvSpPr>
            <p:cNvPr id="69" name="object 69"/>
            <p:cNvSpPr txBox="1"/>
            <p:nvPr/>
          </p:nvSpPr>
          <p:spPr>
            <a:xfrm>
              <a:off x="6107116" y="2306163"/>
              <a:ext cx="220472" cy="279400"/>
            </a:xfrm>
            <a:prstGeom prst="rect">
              <a:avLst/>
            </a:prstGeom>
          </p:spPr>
          <p:txBody>
            <a:bodyPr wrap="square" lIns="0" tIns="13906" rIns="0" bIns="0" rtlCol="0">
              <a:noAutofit/>
            </a:bodyPr>
            <a:lstStyle/>
            <a:p>
              <a:pPr marL="12700">
                <a:lnSpc>
                  <a:spcPts val="2190"/>
                </a:lnSpc>
              </a:pPr>
              <a:r>
                <a:rPr lang="es-ES" sz="2000" spc="-779" dirty="0">
                  <a:solidFill>
                    <a:srgbClr val="FFFFFF"/>
                  </a:solidFill>
                  <a:latin typeface="Malgun Gothic"/>
                  <a:cs typeface="Malgun Gothic"/>
                </a:rPr>
                <a:t>J</a:t>
              </a:r>
              <a:endParaRPr sz="2000" dirty="0">
                <a:latin typeface="Malgun Gothic"/>
                <a:cs typeface="Malgun Gothic"/>
              </a:endParaRPr>
            </a:p>
          </p:txBody>
        </p:sp>
        <p:sp>
          <p:nvSpPr>
            <p:cNvPr id="68" name="object 68"/>
            <p:cNvSpPr txBox="1"/>
            <p:nvPr/>
          </p:nvSpPr>
          <p:spPr>
            <a:xfrm>
              <a:off x="6471916" y="2554793"/>
              <a:ext cx="678184" cy="161141"/>
            </a:xfrm>
            <a:prstGeom prst="rect">
              <a:avLst/>
            </a:prstGeom>
          </p:spPr>
          <p:txBody>
            <a:bodyPr wrap="square" lIns="0" tIns="6635" rIns="0" bIns="0" rtlCol="0">
              <a:noAutofit/>
            </a:bodyPr>
            <a:lstStyle/>
            <a:p>
              <a:pPr marL="12700">
                <a:lnSpc>
                  <a:spcPts val="1045"/>
                </a:lnSpc>
              </a:pPr>
              <a:r>
                <a:rPr lang="es-ES" sz="900" spc="26" dirty="0">
                  <a:latin typeface="Malgun Gothic"/>
                  <a:cs typeface="Malgun Gothic"/>
                </a:rPr>
                <a:t>Mt 6:33</a:t>
              </a:r>
              <a:endParaRPr lang="es-ES" sz="900" dirty="0">
                <a:latin typeface="Malgun Gothic"/>
                <a:cs typeface="Malgun Gothic"/>
              </a:endParaRPr>
            </a:p>
          </p:txBody>
        </p:sp>
        <p:sp>
          <p:nvSpPr>
            <p:cNvPr id="67" name="object 67"/>
            <p:cNvSpPr txBox="1"/>
            <p:nvPr/>
          </p:nvSpPr>
          <p:spPr>
            <a:xfrm>
              <a:off x="465450" y="3762863"/>
              <a:ext cx="276230" cy="279400"/>
            </a:xfrm>
            <a:prstGeom prst="rect">
              <a:avLst/>
            </a:prstGeom>
          </p:spPr>
          <p:txBody>
            <a:bodyPr wrap="square" lIns="0" tIns="13906" rIns="0" bIns="0" rtlCol="0">
              <a:noAutofit/>
            </a:bodyPr>
            <a:lstStyle/>
            <a:p>
              <a:pPr marL="12700">
                <a:lnSpc>
                  <a:spcPts val="2190"/>
                </a:lnSpc>
              </a:pPr>
              <a:r>
                <a:rPr lang="es-ES" sz="2000" spc="-759" dirty="0">
                  <a:solidFill>
                    <a:srgbClr val="FFFFFF"/>
                  </a:solidFill>
                  <a:latin typeface="Malgun Gothic"/>
                  <a:cs typeface="Malgun Gothic"/>
                </a:rPr>
                <a:t>L</a:t>
              </a:r>
              <a:endParaRPr sz="2000" dirty="0">
                <a:latin typeface="Malgun Gothic"/>
                <a:cs typeface="Malgun Gothic"/>
              </a:endParaRPr>
            </a:p>
          </p:txBody>
        </p:sp>
        <p:sp>
          <p:nvSpPr>
            <p:cNvPr id="66" name="object 66"/>
            <p:cNvSpPr txBox="1"/>
            <p:nvPr/>
          </p:nvSpPr>
          <p:spPr>
            <a:xfrm>
              <a:off x="838297" y="4011433"/>
              <a:ext cx="515509" cy="137133"/>
            </a:xfrm>
            <a:prstGeom prst="rect">
              <a:avLst/>
            </a:prstGeom>
          </p:spPr>
          <p:txBody>
            <a:bodyPr wrap="square" lIns="0" tIns="6635" rIns="0" bIns="0" rtlCol="0">
              <a:noAutofit/>
            </a:bodyPr>
            <a:lstStyle/>
            <a:p>
              <a:pPr marL="12700">
                <a:lnSpc>
                  <a:spcPts val="1045"/>
                </a:lnSpc>
              </a:pPr>
              <a:r>
                <a:rPr lang="es-ES" sz="900" spc="26" dirty="0">
                  <a:latin typeface="Malgun Gothic"/>
                  <a:cs typeface="Malgun Gothic"/>
                </a:rPr>
                <a:t>Pr 28:9</a:t>
              </a:r>
              <a:endParaRPr lang="es-ES" sz="900" dirty="0">
                <a:latin typeface="Malgun Gothic"/>
                <a:cs typeface="Malgun Gothic"/>
              </a:endParaRPr>
            </a:p>
          </p:txBody>
        </p:sp>
        <p:sp>
          <p:nvSpPr>
            <p:cNvPr id="65" name="object 65"/>
            <p:cNvSpPr txBox="1"/>
            <p:nvPr/>
          </p:nvSpPr>
          <p:spPr>
            <a:xfrm>
              <a:off x="6107116" y="4077362"/>
              <a:ext cx="220472" cy="279400"/>
            </a:xfrm>
            <a:prstGeom prst="rect">
              <a:avLst/>
            </a:prstGeom>
          </p:spPr>
          <p:txBody>
            <a:bodyPr wrap="square" lIns="0" tIns="13906" rIns="0" bIns="0" rtlCol="0">
              <a:noAutofit/>
            </a:bodyPr>
            <a:lstStyle/>
            <a:p>
              <a:pPr marL="12700">
                <a:lnSpc>
                  <a:spcPts val="2190"/>
                </a:lnSpc>
              </a:pPr>
              <a:r>
                <a:rPr lang="es-ES" sz="2000" spc="-779" dirty="0">
                  <a:solidFill>
                    <a:srgbClr val="FFFFFF"/>
                  </a:solidFill>
                  <a:latin typeface="Malgun Gothic"/>
                  <a:cs typeface="Malgun Gothic"/>
                </a:rPr>
                <a:t>V</a:t>
              </a:r>
              <a:endParaRPr sz="2000" dirty="0">
                <a:latin typeface="Malgun Gothic"/>
                <a:cs typeface="Malgun Gothic"/>
              </a:endParaRPr>
            </a:p>
          </p:txBody>
        </p:sp>
        <p:sp>
          <p:nvSpPr>
            <p:cNvPr id="64" name="object 64"/>
            <p:cNvSpPr txBox="1"/>
            <p:nvPr/>
          </p:nvSpPr>
          <p:spPr>
            <a:xfrm>
              <a:off x="6471916" y="4325986"/>
              <a:ext cx="660404" cy="146953"/>
            </a:xfrm>
            <a:prstGeom prst="rect">
              <a:avLst/>
            </a:prstGeom>
          </p:spPr>
          <p:txBody>
            <a:bodyPr wrap="square" lIns="0" tIns="6635" rIns="0" bIns="0" rtlCol="0">
              <a:noAutofit/>
            </a:bodyPr>
            <a:lstStyle/>
            <a:p>
              <a:pPr marL="12700">
                <a:lnSpc>
                  <a:spcPts val="1045"/>
                </a:lnSpc>
              </a:pPr>
              <a:r>
                <a:rPr lang="es-ES" sz="900" spc="23" dirty="0">
                  <a:latin typeface="Malgun Gothic"/>
                  <a:cs typeface="Malgun Gothic"/>
                </a:rPr>
                <a:t>Lc 22:39</a:t>
              </a:r>
              <a:endParaRPr lang="es-ES" sz="900" dirty="0">
                <a:latin typeface="Malgun Gothic"/>
                <a:cs typeface="Malgun Gothic"/>
              </a:endParaRPr>
            </a:p>
          </p:txBody>
        </p:sp>
        <p:sp>
          <p:nvSpPr>
            <p:cNvPr id="63" name="object 63"/>
            <p:cNvSpPr txBox="1"/>
            <p:nvPr/>
          </p:nvSpPr>
          <p:spPr>
            <a:xfrm>
              <a:off x="444500" y="5787362"/>
              <a:ext cx="228600" cy="279400"/>
            </a:xfrm>
            <a:prstGeom prst="rect">
              <a:avLst/>
            </a:prstGeom>
          </p:spPr>
          <p:txBody>
            <a:bodyPr wrap="square" lIns="0" tIns="13906" rIns="0" bIns="0" rtlCol="0">
              <a:noAutofit/>
            </a:bodyPr>
            <a:lstStyle/>
            <a:p>
              <a:pPr marL="12700">
                <a:lnSpc>
                  <a:spcPts val="2190"/>
                </a:lnSpc>
              </a:pPr>
              <a:r>
                <a:rPr lang="es-ES" sz="2000" spc="-700" dirty="0">
                  <a:solidFill>
                    <a:srgbClr val="FFFFFF"/>
                  </a:solidFill>
                  <a:latin typeface="Malgun Gothic"/>
                  <a:cs typeface="Malgun Gothic"/>
                </a:rPr>
                <a:t>M</a:t>
              </a:r>
              <a:endParaRPr sz="2000" dirty="0">
                <a:latin typeface="Malgun Gothic"/>
                <a:cs typeface="Malgun Gothic"/>
              </a:endParaRPr>
            </a:p>
          </p:txBody>
        </p:sp>
        <p:sp>
          <p:nvSpPr>
            <p:cNvPr id="62" name="object 62"/>
            <p:cNvSpPr txBox="1"/>
            <p:nvPr/>
          </p:nvSpPr>
          <p:spPr>
            <a:xfrm>
              <a:off x="6107116" y="5877362"/>
              <a:ext cx="220472" cy="279400"/>
            </a:xfrm>
            <a:prstGeom prst="rect">
              <a:avLst/>
            </a:prstGeom>
          </p:spPr>
          <p:txBody>
            <a:bodyPr wrap="square" lIns="0" tIns="13906" rIns="0" bIns="0" rtlCol="0">
              <a:noAutofit/>
            </a:bodyPr>
            <a:lstStyle/>
            <a:p>
              <a:pPr marL="12700">
                <a:lnSpc>
                  <a:spcPts val="2190"/>
                </a:lnSpc>
              </a:pPr>
              <a:r>
                <a:rPr lang="es-ES" sz="2000" spc="-779" dirty="0">
                  <a:solidFill>
                    <a:srgbClr val="FFFFFF"/>
                  </a:solidFill>
                  <a:latin typeface="Malgun Gothic"/>
                  <a:cs typeface="Malgun Gothic"/>
                </a:rPr>
                <a:t>S</a:t>
              </a:r>
              <a:endParaRPr sz="2000" dirty="0">
                <a:latin typeface="Malgun Gothic"/>
                <a:cs typeface="Malgun Gothic"/>
              </a:endParaRPr>
            </a:p>
          </p:txBody>
        </p:sp>
        <p:sp>
          <p:nvSpPr>
            <p:cNvPr id="61" name="object 61"/>
            <p:cNvSpPr txBox="1"/>
            <p:nvPr/>
          </p:nvSpPr>
          <p:spPr>
            <a:xfrm>
              <a:off x="838297" y="6035915"/>
              <a:ext cx="596802" cy="170560"/>
            </a:xfrm>
            <a:prstGeom prst="rect">
              <a:avLst/>
            </a:prstGeom>
          </p:spPr>
          <p:txBody>
            <a:bodyPr wrap="square" lIns="0" tIns="6635" rIns="0" bIns="0" rtlCol="0">
              <a:noAutofit/>
            </a:bodyPr>
            <a:lstStyle/>
            <a:p>
              <a:pPr marL="12700">
                <a:lnSpc>
                  <a:spcPts val="1045"/>
                </a:lnSpc>
              </a:pPr>
              <a:r>
                <a:rPr lang="es-ES" sz="900" spc="23" dirty="0">
                  <a:latin typeface="Malgun Gothic"/>
                  <a:cs typeface="Malgun Gothic"/>
                </a:rPr>
                <a:t>Ez 36:37</a:t>
              </a:r>
              <a:endParaRPr lang="es-ES" sz="900" dirty="0">
                <a:latin typeface="Malgun Gothic"/>
                <a:cs typeface="Malgun Gothic"/>
              </a:endParaRPr>
            </a:p>
          </p:txBody>
        </p:sp>
        <p:sp>
          <p:nvSpPr>
            <p:cNvPr id="60" name="object 60"/>
            <p:cNvSpPr txBox="1"/>
            <p:nvPr/>
          </p:nvSpPr>
          <p:spPr>
            <a:xfrm>
              <a:off x="6471916" y="6125982"/>
              <a:ext cx="809040" cy="162397"/>
            </a:xfrm>
            <a:prstGeom prst="rect">
              <a:avLst/>
            </a:prstGeom>
          </p:spPr>
          <p:txBody>
            <a:bodyPr wrap="square" lIns="0" tIns="6635" rIns="0" bIns="0" rtlCol="0">
              <a:noAutofit/>
            </a:bodyPr>
            <a:lstStyle/>
            <a:p>
              <a:pPr marL="12700">
                <a:lnSpc>
                  <a:spcPts val="1045"/>
                </a:lnSpc>
              </a:pPr>
              <a:r>
                <a:rPr lang="es-ES" sz="900" spc="23" dirty="0">
                  <a:latin typeface="Malgun Gothic"/>
                  <a:cs typeface="Malgun Gothic"/>
                </a:rPr>
                <a:t>Lc 22:44</a:t>
              </a:r>
              <a:endParaRPr lang="es-ES" sz="900" dirty="0">
                <a:latin typeface="Malgun Gothic"/>
                <a:cs typeface="Malgun Gothic"/>
              </a:endParaRPr>
            </a:p>
          </p:txBody>
        </p:sp>
        <p:sp>
          <p:nvSpPr>
            <p:cNvPr id="59" name="object 59"/>
            <p:cNvSpPr txBox="1"/>
            <p:nvPr/>
          </p:nvSpPr>
          <p:spPr>
            <a:xfrm>
              <a:off x="190146" y="7594199"/>
              <a:ext cx="171450" cy="152400"/>
            </a:xfrm>
            <a:prstGeom prst="rect">
              <a:avLst/>
            </a:prstGeom>
          </p:spPr>
          <p:txBody>
            <a:bodyPr wrap="square" lIns="0" tIns="6985" rIns="0" bIns="0" rtlCol="0">
              <a:noAutofit/>
            </a:bodyPr>
            <a:lstStyle/>
            <a:p>
              <a:pPr marL="12700">
                <a:lnSpc>
                  <a:spcPts val="1100"/>
                </a:lnSpc>
              </a:pPr>
              <a:r>
                <a:rPr lang="es-ES" sz="1000" dirty="0">
                  <a:latin typeface="Times New Roman"/>
                  <a:cs typeface="Times New Roman"/>
                </a:rPr>
                <a:t>2</a:t>
              </a:r>
              <a:r>
                <a:rPr sz="1000" dirty="0">
                  <a:latin typeface="Times New Roman"/>
                  <a:cs typeface="Times New Roman"/>
                </a:rPr>
                <a:t>6</a:t>
              </a:r>
            </a:p>
          </p:txBody>
        </p:sp>
        <p:sp>
          <p:nvSpPr>
            <p:cNvPr id="58" name="object 58"/>
            <p:cNvSpPr txBox="1"/>
            <p:nvPr/>
          </p:nvSpPr>
          <p:spPr>
            <a:xfrm>
              <a:off x="10526549" y="7603095"/>
              <a:ext cx="171450" cy="152400"/>
            </a:xfrm>
            <a:prstGeom prst="rect">
              <a:avLst/>
            </a:prstGeom>
          </p:spPr>
          <p:txBody>
            <a:bodyPr wrap="square" lIns="0" tIns="6762" rIns="0" bIns="0" rtlCol="0">
              <a:noAutofit/>
            </a:bodyPr>
            <a:lstStyle/>
            <a:p>
              <a:pPr marL="12700">
                <a:lnSpc>
                  <a:spcPts val="1065"/>
                </a:lnSpc>
              </a:pPr>
              <a:r>
                <a:rPr lang="es-ES" sz="1000" dirty="0">
                  <a:latin typeface="Times New Roman"/>
                  <a:cs typeface="Times New Roman"/>
                </a:rPr>
                <a:t>2</a:t>
              </a:r>
              <a:r>
                <a:rPr sz="1000" dirty="0">
                  <a:latin typeface="Times New Roman"/>
                  <a:cs typeface="Times New Roman"/>
                </a:rPr>
                <a:t>7</a:t>
              </a:r>
            </a:p>
          </p:txBody>
        </p:sp>
        <p:sp>
          <p:nvSpPr>
            <p:cNvPr id="57" name="object 57"/>
            <p:cNvSpPr txBox="1"/>
            <p:nvPr/>
          </p:nvSpPr>
          <p:spPr>
            <a:xfrm>
              <a:off x="6382515" y="893069"/>
              <a:ext cx="1685798" cy="152400"/>
            </a:xfrm>
            <a:prstGeom prst="rect">
              <a:avLst/>
            </a:prstGeom>
          </p:spPr>
          <p:txBody>
            <a:bodyPr wrap="square" lIns="0" tIns="0" rIns="0" bIns="0" rtlCol="0">
              <a:noAutofit/>
            </a:bodyPr>
            <a:lstStyle/>
            <a:p>
              <a:pPr marL="25400">
                <a:lnSpc>
                  <a:spcPts val="1000"/>
                </a:lnSpc>
              </a:pPr>
              <a:endParaRPr sz="1000"/>
            </a:p>
          </p:txBody>
        </p:sp>
        <p:sp>
          <p:nvSpPr>
            <p:cNvPr id="56" name="object 56"/>
            <p:cNvSpPr txBox="1"/>
            <p:nvPr/>
          </p:nvSpPr>
          <p:spPr>
            <a:xfrm>
              <a:off x="8598010" y="893069"/>
              <a:ext cx="1685798" cy="152400"/>
            </a:xfrm>
            <a:prstGeom prst="rect">
              <a:avLst/>
            </a:prstGeom>
          </p:spPr>
          <p:txBody>
            <a:bodyPr wrap="square" lIns="0" tIns="0" rIns="0" bIns="0" rtlCol="0">
              <a:noAutofit/>
            </a:bodyPr>
            <a:lstStyle/>
            <a:p>
              <a:pPr marL="25400">
                <a:lnSpc>
                  <a:spcPts val="1000"/>
                </a:lnSpc>
              </a:pPr>
              <a:endParaRPr sz="1000"/>
            </a:p>
          </p:txBody>
        </p:sp>
        <p:sp>
          <p:nvSpPr>
            <p:cNvPr id="55" name="object 55"/>
            <p:cNvSpPr txBox="1"/>
            <p:nvPr/>
          </p:nvSpPr>
          <p:spPr>
            <a:xfrm>
              <a:off x="6382515" y="1150231"/>
              <a:ext cx="1685798" cy="152400"/>
            </a:xfrm>
            <a:prstGeom prst="rect">
              <a:avLst/>
            </a:prstGeom>
          </p:spPr>
          <p:txBody>
            <a:bodyPr wrap="square" lIns="0" tIns="0" rIns="0" bIns="0" rtlCol="0">
              <a:noAutofit/>
            </a:bodyPr>
            <a:lstStyle/>
            <a:p>
              <a:pPr marL="25400">
                <a:lnSpc>
                  <a:spcPts val="1000"/>
                </a:lnSpc>
              </a:pPr>
              <a:endParaRPr sz="1000"/>
            </a:p>
          </p:txBody>
        </p:sp>
        <p:sp>
          <p:nvSpPr>
            <p:cNvPr id="54" name="object 54"/>
            <p:cNvSpPr txBox="1"/>
            <p:nvPr/>
          </p:nvSpPr>
          <p:spPr>
            <a:xfrm>
              <a:off x="8598010" y="1150231"/>
              <a:ext cx="1685798" cy="152400"/>
            </a:xfrm>
            <a:prstGeom prst="rect">
              <a:avLst/>
            </a:prstGeom>
          </p:spPr>
          <p:txBody>
            <a:bodyPr wrap="square" lIns="0" tIns="0" rIns="0" bIns="0" rtlCol="0">
              <a:noAutofit/>
            </a:bodyPr>
            <a:lstStyle/>
            <a:p>
              <a:pPr marL="25400">
                <a:lnSpc>
                  <a:spcPts val="1000"/>
                </a:lnSpc>
              </a:pPr>
              <a:endParaRPr sz="1000"/>
            </a:p>
          </p:txBody>
        </p:sp>
        <p:sp>
          <p:nvSpPr>
            <p:cNvPr id="53" name="object 53"/>
            <p:cNvSpPr txBox="1"/>
            <p:nvPr/>
          </p:nvSpPr>
          <p:spPr>
            <a:xfrm>
              <a:off x="6382515" y="1418330"/>
              <a:ext cx="1685798" cy="152400"/>
            </a:xfrm>
            <a:prstGeom prst="rect">
              <a:avLst/>
            </a:prstGeom>
          </p:spPr>
          <p:txBody>
            <a:bodyPr wrap="square" lIns="0" tIns="0" rIns="0" bIns="0" rtlCol="0">
              <a:noAutofit/>
            </a:bodyPr>
            <a:lstStyle/>
            <a:p>
              <a:pPr marL="25400">
                <a:lnSpc>
                  <a:spcPts val="1000"/>
                </a:lnSpc>
              </a:pPr>
              <a:endParaRPr sz="1000"/>
            </a:p>
          </p:txBody>
        </p:sp>
        <p:sp>
          <p:nvSpPr>
            <p:cNvPr id="52" name="object 52"/>
            <p:cNvSpPr txBox="1"/>
            <p:nvPr/>
          </p:nvSpPr>
          <p:spPr>
            <a:xfrm>
              <a:off x="8598010" y="1418330"/>
              <a:ext cx="1685798" cy="152400"/>
            </a:xfrm>
            <a:prstGeom prst="rect">
              <a:avLst/>
            </a:prstGeom>
          </p:spPr>
          <p:txBody>
            <a:bodyPr wrap="square" lIns="0" tIns="0" rIns="0" bIns="0" rtlCol="0">
              <a:noAutofit/>
            </a:bodyPr>
            <a:lstStyle/>
            <a:p>
              <a:pPr marL="25400">
                <a:lnSpc>
                  <a:spcPts val="1000"/>
                </a:lnSpc>
              </a:pPr>
              <a:endParaRPr sz="1000"/>
            </a:p>
          </p:txBody>
        </p:sp>
        <p:sp>
          <p:nvSpPr>
            <p:cNvPr id="51" name="object 51"/>
            <p:cNvSpPr txBox="1"/>
            <p:nvPr/>
          </p:nvSpPr>
          <p:spPr>
            <a:xfrm>
              <a:off x="6382515" y="1675494"/>
              <a:ext cx="1685798" cy="152400"/>
            </a:xfrm>
            <a:prstGeom prst="rect">
              <a:avLst/>
            </a:prstGeom>
          </p:spPr>
          <p:txBody>
            <a:bodyPr wrap="square" lIns="0" tIns="0" rIns="0" bIns="0" rtlCol="0">
              <a:noAutofit/>
            </a:bodyPr>
            <a:lstStyle/>
            <a:p>
              <a:pPr marL="25400">
                <a:lnSpc>
                  <a:spcPts val="1000"/>
                </a:lnSpc>
              </a:pPr>
              <a:endParaRPr sz="1000"/>
            </a:p>
          </p:txBody>
        </p:sp>
        <p:sp>
          <p:nvSpPr>
            <p:cNvPr id="50" name="object 50"/>
            <p:cNvSpPr txBox="1"/>
            <p:nvPr/>
          </p:nvSpPr>
          <p:spPr>
            <a:xfrm>
              <a:off x="8598010" y="1675494"/>
              <a:ext cx="1685798" cy="152400"/>
            </a:xfrm>
            <a:prstGeom prst="rect">
              <a:avLst/>
            </a:prstGeom>
          </p:spPr>
          <p:txBody>
            <a:bodyPr wrap="square" lIns="0" tIns="0" rIns="0" bIns="0" rtlCol="0">
              <a:noAutofit/>
            </a:bodyPr>
            <a:lstStyle/>
            <a:p>
              <a:pPr marL="25400">
                <a:lnSpc>
                  <a:spcPts val="1000"/>
                </a:lnSpc>
              </a:pPr>
              <a:endParaRPr sz="1000"/>
            </a:p>
          </p:txBody>
        </p:sp>
        <p:sp>
          <p:nvSpPr>
            <p:cNvPr id="49" name="object 49"/>
            <p:cNvSpPr txBox="1"/>
            <p:nvPr/>
          </p:nvSpPr>
          <p:spPr>
            <a:xfrm>
              <a:off x="748899" y="2114396"/>
              <a:ext cx="1685798" cy="152400"/>
            </a:xfrm>
            <a:prstGeom prst="rect">
              <a:avLst/>
            </a:prstGeom>
          </p:spPr>
          <p:txBody>
            <a:bodyPr wrap="square" lIns="0" tIns="0" rIns="0" bIns="0" rtlCol="0">
              <a:noAutofit/>
            </a:bodyPr>
            <a:lstStyle/>
            <a:p>
              <a:pPr marL="25400">
                <a:lnSpc>
                  <a:spcPts val="1000"/>
                </a:lnSpc>
              </a:pPr>
              <a:endParaRPr sz="1000"/>
            </a:p>
          </p:txBody>
        </p:sp>
        <p:sp>
          <p:nvSpPr>
            <p:cNvPr id="48" name="object 48"/>
            <p:cNvSpPr txBox="1"/>
            <p:nvPr/>
          </p:nvSpPr>
          <p:spPr>
            <a:xfrm>
              <a:off x="2964394" y="2114396"/>
              <a:ext cx="1685798" cy="152400"/>
            </a:xfrm>
            <a:prstGeom prst="rect">
              <a:avLst/>
            </a:prstGeom>
          </p:spPr>
          <p:txBody>
            <a:bodyPr wrap="square" lIns="0" tIns="0" rIns="0" bIns="0" rtlCol="0">
              <a:noAutofit/>
            </a:bodyPr>
            <a:lstStyle/>
            <a:p>
              <a:pPr marL="25400">
                <a:lnSpc>
                  <a:spcPts val="1000"/>
                </a:lnSpc>
              </a:pPr>
              <a:endParaRPr sz="1000"/>
            </a:p>
          </p:txBody>
        </p:sp>
        <p:sp>
          <p:nvSpPr>
            <p:cNvPr id="47" name="object 47"/>
            <p:cNvSpPr txBox="1"/>
            <p:nvPr/>
          </p:nvSpPr>
          <p:spPr>
            <a:xfrm>
              <a:off x="748899" y="2371558"/>
              <a:ext cx="1685798" cy="152400"/>
            </a:xfrm>
            <a:prstGeom prst="rect">
              <a:avLst/>
            </a:prstGeom>
          </p:spPr>
          <p:txBody>
            <a:bodyPr wrap="square" lIns="0" tIns="0" rIns="0" bIns="0" rtlCol="0">
              <a:noAutofit/>
            </a:bodyPr>
            <a:lstStyle/>
            <a:p>
              <a:pPr marL="25400">
                <a:lnSpc>
                  <a:spcPts val="1000"/>
                </a:lnSpc>
              </a:pPr>
              <a:endParaRPr sz="1000"/>
            </a:p>
          </p:txBody>
        </p:sp>
        <p:sp>
          <p:nvSpPr>
            <p:cNvPr id="46" name="object 46"/>
            <p:cNvSpPr txBox="1"/>
            <p:nvPr/>
          </p:nvSpPr>
          <p:spPr>
            <a:xfrm>
              <a:off x="2964394" y="2371558"/>
              <a:ext cx="1685798" cy="152400"/>
            </a:xfrm>
            <a:prstGeom prst="rect">
              <a:avLst/>
            </a:prstGeom>
          </p:spPr>
          <p:txBody>
            <a:bodyPr wrap="square" lIns="0" tIns="0" rIns="0" bIns="0" rtlCol="0">
              <a:noAutofit/>
            </a:bodyPr>
            <a:lstStyle/>
            <a:p>
              <a:pPr marL="25400">
                <a:lnSpc>
                  <a:spcPts val="1000"/>
                </a:lnSpc>
              </a:pPr>
              <a:endParaRPr sz="1000"/>
            </a:p>
          </p:txBody>
        </p:sp>
        <p:sp>
          <p:nvSpPr>
            <p:cNvPr id="45" name="object 45"/>
            <p:cNvSpPr txBox="1"/>
            <p:nvPr/>
          </p:nvSpPr>
          <p:spPr>
            <a:xfrm>
              <a:off x="6382515" y="2667868"/>
              <a:ext cx="1685798" cy="152400"/>
            </a:xfrm>
            <a:prstGeom prst="rect">
              <a:avLst/>
            </a:prstGeom>
          </p:spPr>
          <p:txBody>
            <a:bodyPr wrap="square" lIns="0" tIns="0" rIns="0" bIns="0" rtlCol="0">
              <a:noAutofit/>
            </a:bodyPr>
            <a:lstStyle/>
            <a:p>
              <a:pPr marL="25400">
                <a:lnSpc>
                  <a:spcPts val="1000"/>
                </a:lnSpc>
              </a:pPr>
              <a:endParaRPr sz="1000"/>
            </a:p>
          </p:txBody>
        </p:sp>
        <p:sp>
          <p:nvSpPr>
            <p:cNvPr id="44" name="object 44"/>
            <p:cNvSpPr txBox="1"/>
            <p:nvPr/>
          </p:nvSpPr>
          <p:spPr>
            <a:xfrm>
              <a:off x="8598010" y="2667868"/>
              <a:ext cx="1685798" cy="152400"/>
            </a:xfrm>
            <a:prstGeom prst="rect">
              <a:avLst/>
            </a:prstGeom>
          </p:spPr>
          <p:txBody>
            <a:bodyPr wrap="square" lIns="0" tIns="0" rIns="0" bIns="0" rtlCol="0">
              <a:noAutofit/>
            </a:bodyPr>
            <a:lstStyle/>
            <a:p>
              <a:pPr marL="25400">
                <a:lnSpc>
                  <a:spcPts val="1000"/>
                </a:lnSpc>
              </a:pPr>
              <a:endParaRPr sz="1000"/>
            </a:p>
          </p:txBody>
        </p:sp>
        <p:sp>
          <p:nvSpPr>
            <p:cNvPr id="43" name="object 43"/>
            <p:cNvSpPr txBox="1"/>
            <p:nvPr/>
          </p:nvSpPr>
          <p:spPr>
            <a:xfrm>
              <a:off x="748899" y="2639658"/>
              <a:ext cx="1685798" cy="152400"/>
            </a:xfrm>
            <a:prstGeom prst="rect">
              <a:avLst/>
            </a:prstGeom>
          </p:spPr>
          <p:txBody>
            <a:bodyPr wrap="square" lIns="0" tIns="0" rIns="0" bIns="0" rtlCol="0">
              <a:noAutofit/>
            </a:bodyPr>
            <a:lstStyle/>
            <a:p>
              <a:pPr marL="25400">
                <a:lnSpc>
                  <a:spcPts val="1000"/>
                </a:lnSpc>
              </a:pPr>
              <a:endParaRPr sz="1000"/>
            </a:p>
          </p:txBody>
        </p:sp>
        <p:sp>
          <p:nvSpPr>
            <p:cNvPr id="42" name="object 42"/>
            <p:cNvSpPr txBox="1"/>
            <p:nvPr/>
          </p:nvSpPr>
          <p:spPr>
            <a:xfrm>
              <a:off x="2964394" y="2639658"/>
              <a:ext cx="1685798" cy="152400"/>
            </a:xfrm>
            <a:prstGeom prst="rect">
              <a:avLst/>
            </a:prstGeom>
          </p:spPr>
          <p:txBody>
            <a:bodyPr wrap="square" lIns="0" tIns="0" rIns="0" bIns="0" rtlCol="0">
              <a:noAutofit/>
            </a:bodyPr>
            <a:lstStyle/>
            <a:p>
              <a:pPr marL="25400">
                <a:lnSpc>
                  <a:spcPts val="1000"/>
                </a:lnSpc>
              </a:pPr>
              <a:endParaRPr sz="1000"/>
            </a:p>
          </p:txBody>
        </p:sp>
        <p:sp>
          <p:nvSpPr>
            <p:cNvPr id="41" name="object 41"/>
            <p:cNvSpPr txBox="1"/>
            <p:nvPr/>
          </p:nvSpPr>
          <p:spPr>
            <a:xfrm>
              <a:off x="6382515" y="2925030"/>
              <a:ext cx="1685798" cy="152400"/>
            </a:xfrm>
            <a:prstGeom prst="rect">
              <a:avLst/>
            </a:prstGeom>
          </p:spPr>
          <p:txBody>
            <a:bodyPr wrap="square" lIns="0" tIns="0" rIns="0" bIns="0" rtlCol="0">
              <a:noAutofit/>
            </a:bodyPr>
            <a:lstStyle/>
            <a:p>
              <a:pPr marL="25400">
                <a:lnSpc>
                  <a:spcPts val="1000"/>
                </a:lnSpc>
              </a:pPr>
              <a:endParaRPr sz="1000"/>
            </a:p>
          </p:txBody>
        </p:sp>
        <p:sp>
          <p:nvSpPr>
            <p:cNvPr id="40" name="object 40"/>
            <p:cNvSpPr txBox="1"/>
            <p:nvPr/>
          </p:nvSpPr>
          <p:spPr>
            <a:xfrm>
              <a:off x="8598010" y="2925030"/>
              <a:ext cx="1685798" cy="152400"/>
            </a:xfrm>
            <a:prstGeom prst="rect">
              <a:avLst/>
            </a:prstGeom>
          </p:spPr>
          <p:txBody>
            <a:bodyPr wrap="square" lIns="0" tIns="0" rIns="0" bIns="0" rtlCol="0">
              <a:noAutofit/>
            </a:bodyPr>
            <a:lstStyle/>
            <a:p>
              <a:pPr marL="25400">
                <a:lnSpc>
                  <a:spcPts val="1000"/>
                </a:lnSpc>
              </a:pPr>
              <a:endParaRPr sz="1000"/>
            </a:p>
          </p:txBody>
        </p:sp>
        <p:sp>
          <p:nvSpPr>
            <p:cNvPr id="39" name="object 39"/>
            <p:cNvSpPr txBox="1"/>
            <p:nvPr/>
          </p:nvSpPr>
          <p:spPr>
            <a:xfrm>
              <a:off x="748899" y="2896820"/>
              <a:ext cx="1685798" cy="152400"/>
            </a:xfrm>
            <a:prstGeom prst="rect">
              <a:avLst/>
            </a:prstGeom>
          </p:spPr>
          <p:txBody>
            <a:bodyPr wrap="square" lIns="0" tIns="0" rIns="0" bIns="0" rtlCol="0">
              <a:noAutofit/>
            </a:bodyPr>
            <a:lstStyle/>
            <a:p>
              <a:pPr marL="25400">
                <a:lnSpc>
                  <a:spcPts val="1000"/>
                </a:lnSpc>
              </a:pPr>
              <a:endParaRPr sz="1000"/>
            </a:p>
          </p:txBody>
        </p:sp>
        <p:sp>
          <p:nvSpPr>
            <p:cNvPr id="38" name="object 38"/>
            <p:cNvSpPr txBox="1"/>
            <p:nvPr/>
          </p:nvSpPr>
          <p:spPr>
            <a:xfrm>
              <a:off x="2964394" y="2896820"/>
              <a:ext cx="1685798" cy="152400"/>
            </a:xfrm>
            <a:prstGeom prst="rect">
              <a:avLst/>
            </a:prstGeom>
          </p:spPr>
          <p:txBody>
            <a:bodyPr wrap="square" lIns="0" tIns="0" rIns="0" bIns="0" rtlCol="0">
              <a:noAutofit/>
            </a:bodyPr>
            <a:lstStyle/>
            <a:p>
              <a:pPr marL="25400">
                <a:lnSpc>
                  <a:spcPts val="1000"/>
                </a:lnSpc>
              </a:pPr>
              <a:endParaRPr sz="1000"/>
            </a:p>
          </p:txBody>
        </p:sp>
        <p:sp>
          <p:nvSpPr>
            <p:cNvPr id="37" name="object 37"/>
            <p:cNvSpPr txBox="1"/>
            <p:nvPr/>
          </p:nvSpPr>
          <p:spPr>
            <a:xfrm>
              <a:off x="6382515" y="3193131"/>
              <a:ext cx="1685798" cy="152400"/>
            </a:xfrm>
            <a:prstGeom prst="rect">
              <a:avLst/>
            </a:prstGeom>
          </p:spPr>
          <p:txBody>
            <a:bodyPr wrap="square" lIns="0" tIns="0" rIns="0" bIns="0" rtlCol="0">
              <a:noAutofit/>
            </a:bodyPr>
            <a:lstStyle/>
            <a:p>
              <a:pPr marL="25400">
                <a:lnSpc>
                  <a:spcPts val="1000"/>
                </a:lnSpc>
              </a:pPr>
              <a:endParaRPr sz="1000"/>
            </a:p>
          </p:txBody>
        </p:sp>
        <p:sp>
          <p:nvSpPr>
            <p:cNvPr id="36" name="object 36"/>
            <p:cNvSpPr txBox="1"/>
            <p:nvPr/>
          </p:nvSpPr>
          <p:spPr>
            <a:xfrm>
              <a:off x="8598010" y="3193131"/>
              <a:ext cx="1685798" cy="152400"/>
            </a:xfrm>
            <a:prstGeom prst="rect">
              <a:avLst/>
            </a:prstGeom>
          </p:spPr>
          <p:txBody>
            <a:bodyPr wrap="square" lIns="0" tIns="0" rIns="0" bIns="0" rtlCol="0">
              <a:noAutofit/>
            </a:bodyPr>
            <a:lstStyle/>
            <a:p>
              <a:pPr marL="25400">
                <a:lnSpc>
                  <a:spcPts val="1000"/>
                </a:lnSpc>
              </a:pPr>
              <a:endParaRPr sz="1000"/>
            </a:p>
          </p:txBody>
        </p:sp>
        <p:sp>
          <p:nvSpPr>
            <p:cNvPr id="35" name="object 35"/>
            <p:cNvSpPr txBox="1"/>
            <p:nvPr/>
          </p:nvSpPr>
          <p:spPr>
            <a:xfrm>
              <a:off x="6382515" y="3450294"/>
              <a:ext cx="1685798" cy="152400"/>
            </a:xfrm>
            <a:prstGeom prst="rect">
              <a:avLst/>
            </a:prstGeom>
          </p:spPr>
          <p:txBody>
            <a:bodyPr wrap="square" lIns="0" tIns="0" rIns="0" bIns="0" rtlCol="0">
              <a:noAutofit/>
            </a:bodyPr>
            <a:lstStyle/>
            <a:p>
              <a:pPr marL="25400">
                <a:lnSpc>
                  <a:spcPts val="1000"/>
                </a:lnSpc>
              </a:pPr>
              <a:endParaRPr sz="1000"/>
            </a:p>
          </p:txBody>
        </p:sp>
        <p:sp>
          <p:nvSpPr>
            <p:cNvPr id="34" name="object 34"/>
            <p:cNvSpPr txBox="1"/>
            <p:nvPr/>
          </p:nvSpPr>
          <p:spPr>
            <a:xfrm>
              <a:off x="8598010" y="3450294"/>
              <a:ext cx="1685798" cy="152400"/>
            </a:xfrm>
            <a:prstGeom prst="rect">
              <a:avLst/>
            </a:prstGeom>
          </p:spPr>
          <p:txBody>
            <a:bodyPr wrap="square" lIns="0" tIns="0" rIns="0" bIns="0" rtlCol="0">
              <a:noAutofit/>
            </a:bodyPr>
            <a:lstStyle/>
            <a:p>
              <a:pPr marL="25400">
                <a:lnSpc>
                  <a:spcPts val="1000"/>
                </a:lnSpc>
              </a:pPr>
              <a:endParaRPr sz="1000"/>
            </a:p>
          </p:txBody>
        </p:sp>
        <p:sp>
          <p:nvSpPr>
            <p:cNvPr id="33" name="object 33"/>
            <p:cNvSpPr txBox="1"/>
            <p:nvPr/>
          </p:nvSpPr>
          <p:spPr>
            <a:xfrm>
              <a:off x="748899" y="4124568"/>
              <a:ext cx="1685798" cy="152400"/>
            </a:xfrm>
            <a:prstGeom prst="rect">
              <a:avLst/>
            </a:prstGeom>
          </p:spPr>
          <p:txBody>
            <a:bodyPr wrap="square" lIns="0" tIns="0" rIns="0" bIns="0" rtlCol="0">
              <a:noAutofit/>
            </a:bodyPr>
            <a:lstStyle/>
            <a:p>
              <a:pPr marL="25400">
                <a:lnSpc>
                  <a:spcPts val="1000"/>
                </a:lnSpc>
              </a:pPr>
              <a:endParaRPr sz="1000"/>
            </a:p>
          </p:txBody>
        </p:sp>
        <p:sp>
          <p:nvSpPr>
            <p:cNvPr id="32" name="object 32"/>
            <p:cNvSpPr txBox="1"/>
            <p:nvPr/>
          </p:nvSpPr>
          <p:spPr>
            <a:xfrm>
              <a:off x="2964394" y="4124568"/>
              <a:ext cx="1685798" cy="152400"/>
            </a:xfrm>
            <a:prstGeom prst="rect">
              <a:avLst/>
            </a:prstGeom>
          </p:spPr>
          <p:txBody>
            <a:bodyPr wrap="square" lIns="0" tIns="0" rIns="0" bIns="0" rtlCol="0">
              <a:noAutofit/>
            </a:bodyPr>
            <a:lstStyle/>
            <a:p>
              <a:pPr marL="25400">
                <a:lnSpc>
                  <a:spcPts val="1000"/>
                </a:lnSpc>
              </a:pPr>
              <a:endParaRPr sz="1000"/>
            </a:p>
          </p:txBody>
        </p:sp>
        <p:sp>
          <p:nvSpPr>
            <p:cNvPr id="31" name="object 31"/>
            <p:cNvSpPr txBox="1"/>
            <p:nvPr/>
          </p:nvSpPr>
          <p:spPr>
            <a:xfrm>
              <a:off x="748899" y="4381731"/>
              <a:ext cx="1685798" cy="152400"/>
            </a:xfrm>
            <a:prstGeom prst="rect">
              <a:avLst/>
            </a:prstGeom>
          </p:spPr>
          <p:txBody>
            <a:bodyPr wrap="square" lIns="0" tIns="0" rIns="0" bIns="0" rtlCol="0">
              <a:noAutofit/>
            </a:bodyPr>
            <a:lstStyle/>
            <a:p>
              <a:pPr marL="25400">
                <a:lnSpc>
                  <a:spcPts val="1000"/>
                </a:lnSpc>
              </a:pPr>
              <a:endParaRPr sz="1000"/>
            </a:p>
          </p:txBody>
        </p:sp>
        <p:sp>
          <p:nvSpPr>
            <p:cNvPr id="30" name="object 30"/>
            <p:cNvSpPr txBox="1"/>
            <p:nvPr/>
          </p:nvSpPr>
          <p:spPr>
            <a:xfrm>
              <a:off x="2964394" y="4381731"/>
              <a:ext cx="1685798" cy="152400"/>
            </a:xfrm>
            <a:prstGeom prst="rect">
              <a:avLst/>
            </a:prstGeom>
          </p:spPr>
          <p:txBody>
            <a:bodyPr wrap="square" lIns="0" tIns="0" rIns="0" bIns="0" rtlCol="0">
              <a:noAutofit/>
            </a:bodyPr>
            <a:lstStyle/>
            <a:p>
              <a:pPr marL="25400">
                <a:lnSpc>
                  <a:spcPts val="1000"/>
                </a:lnSpc>
              </a:pPr>
              <a:endParaRPr sz="1000"/>
            </a:p>
          </p:txBody>
        </p:sp>
        <p:sp>
          <p:nvSpPr>
            <p:cNvPr id="29" name="object 29"/>
            <p:cNvSpPr txBox="1"/>
            <p:nvPr/>
          </p:nvSpPr>
          <p:spPr>
            <a:xfrm>
              <a:off x="6382515" y="4439069"/>
              <a:ext cx="1685798" cy="152400"/>
            </a:xfrm>
            <a:prstGeom prst="rect">
              <a:avLst/>
            </a:prstGeom>
          </p:spPr>
          <p:txBody>
            <a:bodyPr wrap="square" lIns="0" tIns="0" rIns="0" bIns="0" rtlCol="0">
              <a:noAutofit/>
            </a:bodyPr>
            <a:lstStyle/>
            <a:p>
              <a:pPr marL="25400">
                <a:lnSpc>
                  <a:spcPts val="1000"/>
                </a:lnSpc>
              </a:pPr>
              <a:endParaRPr sz="1000"/>
            </a:p>
          </p:txBody>
        </p:sp>
        <p:sp>
          <p:nvSpPr>
            <p:cNvPr id="28" name="object 28"/>
            <p:cNvSpPr txBox="1"/>
            <p:nvPr/>
          </p:nvSpPr>
          <p:spPr>
            <a:xfrm>
              <a:off x="8598010" y="4439069"/>
              <a:ext cx="1685798" cy="152400"/>
            </a:xfrm>
            <a:prstGeom prst="rect">
              <a:avLst/>
            </a:prstGeom>
          </p:spPr>
          <p:txBody>
            <a:bodyPr wrap="square" lIns="0" tIns="0" rIns="0" bIns="0" rtlCol="0">
              <a:noAutofit/>
            </a:bodyPr>
            <a:lstStyle/>
            <a:p>
              <a:pPr marL="25400">
                <a:lnSpc>
                  <a:spcPts val="1000"/>
                </a:lnSpc>
              </a:pPr>
              <a:endParaRPr sz="1000"/>
            </a:p>
          </p:txBody>
        </p:sp>
        <p:sp>
          <p:nvSpPr>
            <p:cNvPr id="27" name="object 27"/>
            <p:cNvSpPr txBox="1"/>
            <p:nvPr/>
          </p:nvSpPr>
          <p:spPr>
            <a:xfrm>
              <a:off x="748899" y="4649831"/>
              <a:ext cx="1685798" cy="152400"/>
            </a:xfrm>
            <a:prstGeom prst="rect">
              <a:avLst/>
            </a:prstGeom>
          </p:spPr>
          <p:txBody>
            <a:bodyPr wrap="square" lIns="0" tIns="0" rIns="0" bIns="0" rtlCol="0">
              <a:noAutofit/>
            </a:bodyPr>
            <a:lstStyle/>
            <a:p>
              <a:pPr marL="25400">
                <a:lnSpc>
                  <a:spcPts val="1000"/>
                </a:lnSpc>
              </a:pPr>
              <a:endParaRPr sz="1000"/>
            </a:p>
          </p:txBody>
        </p:sp>
        <p:sp>
          <p:nvSpPr>
            <p:cNvPr id="26" name="object 26"/>
            <p:cNvSpPr txBox="1"/>
            <p:nvPr/>
          </p:nvSpPr>
          <p:spPr>
            <a:xfrm>
              <a:off x="2964394" y="4649831"/>
              <a:ext cx="1685798" cy="152400"/>
            </a:xfrm>
            <a:prstGeom prst="rect">
              <a:avLst/>
            </a:prstGeom>
          </p:spPr>
          <p:txBody>
            <a:bodyPr wrap="square" lIns="0" tIns="0" rIns="0" bIns="0" rtlCol="0">
              <a:noAutofit/>
            </a:bodyPr>
            <a:lstStyle/>
            <a:p>
              <a:pPr marL="25400">
                <a:lnSpc>
                  <a:spcPts val="1000"/>
                </a:lnSpc>
              </a:pPr>
              <a:endParaRPr sz="1000"/>
            </a:p>
          </p:txBody>
        </p:sp>
        <p:sp>
          <p:nvSpPr>
            <p:cNvPr id="25" name="object 25"/>
            <p:cNvSpPr txBox="1"/>
            <p:nvPr/>
          </p:nvSpPr>
          <p:spPr>
            <a:xfrm>
              <a:off x="6382515" y="4696231"/>
              <a:ext cx="1685798" cy="152400"/>
            </a:xfrm>
            <a:prstGeom prst="rect">
              <a:avLst/>
            </a:prstGeom>
          </p:spPr>
          <p:txBody>
            <a:bodyPr wrap="square" lIns="0" tIns="0" rIns="0" bIns="0" rtlCol="0">
              <a:noAutofit/>
            </a:bodyPr>
            <a:lstStyle/>
            <a:p>
              <a:pPr marL="25400">
                <a:lnSpc>
                  <a:spcPts val="1000"/>
                </a:lnSpc>
              </a:pPr>
              <a:endParaRPr sz="1000"/>
            </a:p>
          </p:txBody>
        </p:sp>
        <p:sp>
          <p:nvSpPr>
            <p:cNvPr id="24" name="object 24"/>
            <p:cNvSpPr txBox="1"/>
            <p:nvPr/>
          </p:nvSpPr>
          <p:spPr>
            <a:xfrm>
              <a:off x="8598010" y="4696231"/>
              <a:ext cx="1685798" cy="152400"/>
            </a:xfrm>
            <a:prstGeom prst="rect">
              <a:avLst/>
            </a:prstGeom>
          </p:spPr>
          <p:txBody>
            <a:bodyPr wrap="square" lIns="0" tIns="0" rIns="0" bIns="0" rtlCol="0">
              <a:noAutofit/>
            </a:bodyPr>
            <a:lstStyle/>
            <a:p>
              <a:pPr marL="25400">
                <a:lnSpc>
                  <a:spcPts val="1000"/>
                </a:lnSpc>
              </a:pPr>
              <a:endParaRPr sz="1000"/>
            </a:p>
          </p:txBody>
        </p:sp>
        <p:sp>
          <p:nvSpPr>
            <p:cNvPr id="23" name="object 23"/>
            <p:cNvSpPr txBox="1"/>
            <p:nvPr/>
          </p:nvSpPr>
          <p:spPr>
            <a:xfrm>
              <a:off x="748899" y="4906994"/>
              <a:ext cx="1685798" cy="152400"/>
            </a:xfrm>
            <a:prstGeom prst="rect">
              <a:avLst/>
            </a:prstGeom>
          </p:spPr>
          <p:txBody>
            <a:bodyPr wrap="square" lIns="0" tIns="0" rIns="0" bIns="0" rtlCol="0">
              <a:noAutofit/>
            </a:bodyPr>
            <a:lstStyle/>
            <a:p>
              <a:pPr marL="25400">
                <a:lnSpc>
                  <a:spcPts val="1000"/>
                </a:lnSpc>
              </a:pPr>
              <a:endParaRPr sz="1000"/>
            </a:p>
          </p:txBody>
        </p:sp>
        <p:sp>
          <p:nvSpPr>
            <p:cNvPr id="22" name="object 22"/>
            <p:cNvSpPr txBox="1"/>
            <p:nvPr/>
          </p:nvSpPr>
          <p:spPr>
            <a:xfrm>
              <a:off x="2964394" y="4906994"/>
              <a:ext cx="1685798" cy="152400"/>
            </a:xfrm>
            <a:prstGeom prst="rect">
              <a:avLst/>
            </a:prstGeom>
          </p:spPr>
          <p:txBody>
            <a:bodyPr wrap="square" lIns="0" tIns="0" rIns="0" bIns="0" rtlCol="0">
              <a:noAutofit/>
            </a:bodyPr>
            <a:lstStyle/>
            <a:p>
              <a:pPr marL="25400">
                <a:lnSpc>
                  <a:spcPts val="1000"/>
                </a:lnSpc>
              </a:pPr>
              <a:endParaRPr sz="1000"/>
            </a:p>
          </p:txBody>
        </p:sp>
        <p:sp>
          <p:nvSpPr>
            <p:cNvPr id="21" name="object 21"/>
            <p:cNvSpPr txBox="1"/>
            <p:nvPr/>
          </p:nvSpPr>
          <p:spPr>
            <a:xfrm>
              <a:off x="6382515" y="4964330"/>
              <a:ext cx="1685798" cy="152400"/>
            </a:xfrm>
            <a:prstGeom prst="rect">
              <a:avLst/>
            </a:prstGeom>
          </p:spPr>
          <p:txBody>
            <a:bodyPr wrap="square" lIns="0" tIns="0" rIns="0" bIns="0" rtlCol="0">
              <a:noAutofit/>
            </a:bodyPr>
            <a:lstStyle/>
            <a:p>
              <a:pPr marL="25400">
                <a:lnSpc>
                  <a:spcPts val="1000"/>
                </a:lnSpc>
              </a:pPr>
              <a:endParaRPr sz="1000"/>
            </a:p>
          </p:txBody>
        </p:sp>
        <p:sp>
          <p:nvSpPr>
            <p:cNvPr id="20" name="object 20"/>
            <p:cNvSpPr txBox="1"/>
            <p:nvPr/>
          </p:nvSpPr>
          <p:spPr>
            <a:xfrm>
              <a:off x="8598010" y="4964330"/>
              <a:ext cx="1685798" cy="152400"/>
            </a:xfrm>
            <a:prstGeom prst="rect">
              <a:avLst/>
            </a:prstGeom>
          </p:spPr>
          <p:txBody>
            <a:bodyPr wrap="square" lIns="0" tIns="0" rIns="0" bIns="0" rtlCol="0">
              <a:noAutofit/>
            </a:bodyPr>
            <a:lstStyle/>
            <a:p>
              <a:pPr marL="25400">
                <a:lnSpc>
                  <a:spcPts val="1000"/>
                </a:lnSpc>
              </a:pPr>
              <a:endParaRPr sz="1000"/>
            </a:p>
          </p:txBody>
        </p:sp>
        <p:sp>
          <p:nvSpPr>
            <p:cNvPr id="19" name="object 19"/>
            <p:cNvSpPr txBox="1"/>
            <p:nvPr/>
          </p:nvSpPr>
          <p:spPr>
            <a:xfrm>
              <a:off x="6382515" y="5221494"/>
              <a:ext cx="1685798" cy="152400"/>
            </a:xfrm>
            <a:prstGeom prst="rect">
              <a:avLst/>
            </a:prstGeom>
          </p:spPr>
          <p:txBody>
            <a:bodyPr wrap="square" lIns="0" tIns="0" rIns="0" bIns="0" rtlCol="0">
              <a:noAutofit/>
            </a:bodyPr>
            <a:lstStyle/>
            <a:p>
              <a:pPr marL="25400">
                <a:lnSpc>
                  <a:spcPts val="1000"/>
                </a:lnSpc>
              </a:pPr>
              <a:endParaRPr sz="1000"/>
            </a:p>
          </p:txBody>
        </p:sp>
        <p:sp>
          <p:nvSpPr>
            <p:cNvPr id="18" name="object 18"/>
            <p:cNvSpPr txBox="1"/>
            <p:nvPr/>
          </p:nvSpPr>
          <p:spPr>
            <a:xfrm>
              <a:off x="8598010" y="5221494"/>
              <a:ext cx="1685798" cy="152400"/>
            </a:xfrm>
            <a:prstGeom prst="rect">
              <a:avLst/>
            </a:prstGeom>
          </p:spPr>
          <p:txBody>
            <a:bodyPr wrap="square" lIns="0" tIns="0" rIns="0" bIns="0" rtlCol="0">
              <a:noAutofit/>
            </a:bodyPr>
            <a:lstStyle/>
            <a:p>
              <a:pPr marL="25400">
                <a:lnSpc>
                  <a:spcPts val="1000"/>
                </a:lnSpc>
              </a:pPr>
              <a:endParaRPr sz="1000"/>
            </a:p>
          </p:txBody>
        </p:sp>
        <p:sp>
          <p:nvSpPr>
            <p:cNvPr id="17" name="object 17"/>
            <p:cNvSpPr txBox="1"/>
            <p:nvPr/>
          </p:nvSpPr>
          <p:spPr>
            <a:xfrm>
              <a:off x="748899" y="6149069"/>
              <a:ext cx="1685798" cy="152400"/>
            </a:xfrm>
            <a:prstGeom prst="rect">
              <a:avLst/>
            </a:prstGeom>
          </p:spPr>
          <p:txBody>
            <a:bodyPr wrap="square" lIns="0" tIns="0" rIns="0" bIns="0" rtlCol="0">
              <a:noAutofit/>
            </a:bodyPr>
            <a:lstStyle/>
            <a:p>
              <a:pPr marL="25400">
                <a:lnSpc>
                  <a:spcPts val="1000"/>
                </a:lnSpc>
              </a:pPr>
              <a:endParaRPr sz="1000"/>
            </a:p>
          </p:txBody>
        </p:sp>
        <p:sp>
          <p:nvSpPr>
            <p:cNvPr id="16" name="object 16"/>
            <p:cNvSpPr txBox="1"/>
            <p:nvPr/>
          </p:nvSpPr>
          <p:spPr>
            <a:xfrm>
              <a:off x="2964394" y="6149069"/>
              <a:ext cx="1685798" cy="152400"/>
            </a:xfrm>
            <a:prstGeom prst="rect">
              <a:avLst/>
            </a:prstGeom>
          </p:spPr>
          <p:txBody>
            <a:bodyPr wrap="square" lIns="0" tIns="0" rIns="0" bIns="0" rtlCol="0">
              <a:noAutofit/>
            </a:bodyPr>
            <a:lstStyle/>
            <a:p>
              <a:pPr marL="25400">
                <a:lnSpc>
                  <a:spcPts val="1000"/>
                </a:lnSpc>
              </a:pPr>
              <a:endParaRPr sz="1000"/>
            </a:p>
          </p:txBody>
        </p:sp>
        <p:sp>
          <p:nvSpPr>
            <p:cNvPr id="15" name="object 15"/>
            <p:cNvSpPr txBox="1"/>
            <p:nvPr/>
          </p:nvSpPr>
          <p:spPr>
            <a:xfrm>
              <a:off x="6382515" y="6239069"/>
              <a:ext cx="1685798" cy="152400"/>
            </a:xfrm>
            <a:prstGeom prst="rect">
              <a:avLst/>
            </a:prstGeom>
          </p:spPr>
          <p:txBody>
            <a:bodyPr wrap="square" lIns="0" tIns="0" rIns="0" bIns="0" rtlCol="0">
              <a:noAutofit/>
            </a:bodyPr>
            <a:lstStyle/>
            <a:p>
              <a:pPr marL="25400">
                <a:lnSpc>
                  <a:spcPts val="1000"/>
                </a:lnSpc>
              </a:pPr>
              <a:endParaRPr sz="1000"/>
            </a:p>
          </p:txBody>
        </p:sp>
        <p:sp>
          <p:nvSpPr>
            <p:cNvPr id="14" name="object 14"/>
            <p:cNvSpPr txBox="1"/>
            <p:nvPr/>
          </p:nvSpPr>
          <p:spPr>
            <a:xfrm>
              <a:off x="8598010" y="6239069"/>
              <a:ext cx="1685798" cy="152400"/>
            </a:xfrm>
            <a:prstGeom prst="rect">
              <a:avLst/>
            </a:prstGeom>
          </p:spPr>
          <p:txBody>
            <a:bodyPr wrap="square" lIns="0" tIns="0" rIns="0" bIns="0" rtlCol="0">
              <a:noAutofit/>
            </a:bodyPr>
            <a:lstStyle/>
            <a:p>
              <a:pPr marL="25400">
                <a:lnSpc>
                  <a:spcPts val="1000"/>
                </a:lnSpc>
              </a:pPr>
              <a:endParaRPr sz="1000"/>
            </a:p>
          </p:txBody>
        </p:sp>
        <p:sp>
          <p:nvSpPr>
            <p:cNvPr id="13" name="object 13"/>
            <p:cNvSpPr txBox="1"/>
            <p:nvPr/>
          </p:nvSpPr>
          <p:spPr>
            <a:xfrm>
              <a:off x="748899" y="6406231"/>
              <a:ext cx="1685798" cy="152400"/>
            </a:xfrm>
            <a:prstGeom prst="rect">
              <a:avLst/>
            </a:prstGeom>
          </p:spPr>
          <p:txBody>
            <a:bodyPr wrap="square" lIns="0" tIns="0" rIns="0" bIns="0" rtlCol="0">
              <a:noAutofit/>
            </a:bodyPr>
            <a:lstStyle/>
            <a:p>
              <a:pPr marL="25400">
                <a:lnSpc>
                  <a:spcPts val="1000"/>
                </a:lnSpc>
              </a:pPr>
              <a:endParaRPr sz="1000"/>
            </a:p>
          </p:txBody>
        </p:sp>
        <p:sp>
          <p:nvSpPr>
            <p:cNvPr id="12" name="object 12"/>
            <p:cNvSpPr txBox="1"/>
            <p:nvPr/>
          </p:nvSpPr>
          <p:spPr>
            <a:xfrm>
              <a:off x="2964394" y="6406231"/>
              <a:ext cx="1685798" cy="152400"/>
            </a:xfrm>
            <a:prstGeom prst="rect">
              <a:avLst/>
            </a:prstGeom>
          </p:spPr>
          <p:txBody>
            <a:bodyPr wrap="square" lIns="0" tIns="0" rIns="0" bIns="0" rtlCol="0">
              <a:noAutofit/>
            </a:bodyPr>
            <a:lstStyle/>
            <a:p>
              <a:pPr marL="25400">
                <a:lnSpc>
                  <a:spcPts val="1000"/>
                </a:lnSpc>
              </a:pPr>
              <a:endParaRPr sz="1000"/>
            </a:p>
          </p:txBody>
        </p:sp>
        <p:sp>
          <p:nvSpPr>
            <p:cNvPr id="11" name="object 11"/>
            <p:cNvSpPr txBox="1"/>
            <p:nvPr/>
          </p:nvSpPr>
          <p:spPr>
            <a:xfrm>
              <a:off x="6382515" y="6496231"/>
              <a:ext cx="1685798" cy="152400"/>
            </a:xfrm>
            <a:prstGeom prst="rect">
              <a:avLst/>
            </a:prstGeom>
          </p:spPr>
          <p:txBody>
            <a:bodyPr wrap="square" lIns="0" tIns="0" rIns="0" bIns="0" rtlCol="0">
              <a:noAutofit/>
            </a:bodyPr>
            <a:lstStyle/>
            <a:p>
              <a:pPr marL="25400">
                <a:lnSpc>
                  <a:spcPts val="1000"/>
                </a:lnSpc>
              </a:pPr>
              <a:endParaRPr sz="1000"/>
            </a:p>
          </p:txBody>
        </p:sp>
        <p:sp>
          <p:nvSpPr>
            <p:cNvPr id="10" name="object 10"/>
            <p:cNvSpPr txBox="1"/>
            <p:nvPr/>
          </p:nvSpPr>
          <p:spPr>
            <a:xfrm>
              <a:off x="8598010" y="6496231"/>
              <a:ext cx="1685798" cy="152400"/>
            </a:xfrm>
            <a:prstGeom prst="rect">
              <a:avLst/>
            </a:prstGeom>
          </p:spPr>
          <p:txBody>
            <a:bodyPr wrap="square" lIns="0" tIns="0" rIns="0" bIns="0" rtlCol="0">
              <a:noAutofit/>
            </a:bodyPr>
            <a:lstStyle/>
            <a:p>
              <a:pPr marL="25400">
                <a:lnSpc>
                  <a:spcPts val="1000"/>
                </a:lnSpc>
              </a:pPr>
              <a:endParaRPr sz="1000"/>
            </a:p>
          </p:txBody>
        </p:sp>
        <p:sp>
          <p:nvSpPr>
            <p:cNvPr id="9" name="object 9"/>
            <p:cNvSpPr txBox="1"/>
            <p:nvPr/>
          </p:nvSpPr>
          <p:spPr>
            <a:xfrm>
              <a:off x="748899" y="6674331"/>
              <a:ext cx="1685798" cy="152400"/>
            </a:xfrm>
            <a:prstGeom prst="rect">
              <a:avLst/>
            </a:prstGeom>
          </p:spPr>
          <p:txBody>
            <a:bodyPr wrap="square" lIns="0" tIns="0" rIns="0" bIns="0" rtlCol="0">
              <a:noAutofit/>
            </a:bodyPr>
            <a:lstStyle/>
            <a:p>
              <a:pPr marL="25400">
                <a:lnSpc>
                  <a:spcPts val="1000"/>
                </a:lnSpc>
              </a:pPr>
              <a:endParaRPr sz="1000"/>
            </a:p>
          </p:txBody>
        </p:sp>
        <p:sp>
          <p:nvSpPr>
            <p:cNvPr id="8" name="object 8"/>
            <p:cNvSpPr txBox="1"/>
            <p:nvPr/>
          </p:nvSpPr>
          <p:spPr>
            <a:xfrm>
              <a:off x="2964394" y="6674331"/>
              <a:ext cx="1685798" cy="152400"/>
            </a:xfrm>
            <a:prstGeom prst="rect">
              <a:avLst/>
            </a:prstGeom>
          </p:spPr>
          <p:txBody>
            <a:bodyPr wrap="square" lIns="0" tIns="0" rIns="0" bIns="0" rtlCol="0">
              <a:noAutofit/>
            </a:bodyPr>
            <a:lstStyle/>
            <a:p>
              <a:pPr marL="25400">
                <a:lnSpc>
                  <a:spcPts val="1000"/>
                </a:lnSpc>
              </a:pPr>
              <a:endParaRPr sz="1000"/>
            </a:p>
          </p:txBody>
        </p:sp>
        <p:sp>
          <p:nvSpPr>
            <p:cNvPr id="7" name="object 7"/>
            <p:cNvSpPr txBox="1"/>
            <p:nvPr/>
          </p:nvSpPr>
          <p:spPr>
            <a:xfrm>
              <a:off x="6382515" y="6764331"/>
              <a:ext cx="1685798" cy="152400"/>
            </a:xfrm>
            <a:prstGeom prst="rect">
              <a:avLst/>
            </a:prstGeom>
          </p:spPr>
          <p:txBody>
            <a:bodyPr wrap="square" lIns="0" tIns="0" rIns="0" bIns="0" rtlCol="0">
              <a:noAutofit/>
            </a:bodyPr>
            <a:lstStyle/>
            <a:p>
              <a:pPr marL="25400">
                <a:lnSpc>
                  <a:spcPts val="1000"/>
                </a:lnSpc>
              </a:pPr>
              <a:endParaRPr sz="1000"/>
            </a:p>
          </p:txBody>
        </p:sp>
        <p:sp>
          <p:nvSpPr>
            <p:cNvPr id="6" name="object 6"/>
            <p:cNvSpPr txBox="1"/>
            <p:nvPr/>
          </p:nvSpPr>
          <p:spPr>
            <a:xfrm>
              <a:off x="8598010" y="6764331"/>
              <a:ext cx="1685798" cy="152400"/>
            </a:xfrm>
            <a:prstGeom prst="rect">
              <a:avLst/>
            </a:prstGeom>
          </p:spPr>
          <p:txBody>
            <a:bodyPr wrap="square" lIns="0" tIns="0" rIns="0" bIns="0" rtlCol="0">
              <a:noAutofit/>
            </a:bodyPr>
            <a:lstStyle/>
            <a:p>
              <a:pPr marL="25400">
                <a:lnSpc>
                  <a:spcPts val="1000"/>
                </a:lnSpc>
              </a:pPr>
              <a:endParaRPr sz="1000"/>
            </a:p>
          </p:txBody>
        </p:sp>
        <p:sp>
          <p:nvSpPr>
            <p:cNvPr id="5" name="object 5"/>
            <p:cNvSpPr txBox="1"/>
            <p:nvPr/>
          </p:nvSpPr>
          <p:spPr>
            <a:xfrm>
              <a:off x="748899" y="6931493"/>
              <a:ext cx="1685798" cy="152400"/>
            </a:xfrm>
            <a:prstGeom prst="rect">
              <a:avLst/>
            </a:prstGeom>
          </p:spPr>
          <p:txBody>
            <a:bodyPr wrap="square" lIns="0" tIns="0" rIns="0" bIns="0" rtlCol="0">
              <a:noAutofit/>
            </a:bodyPr>
            <a:lstStyle/>
            <a:p>
              <a:pPr marL="25400">
                <a:lnSpc>
                  <a:spcPts val="1000"/>
                </a:lnSpc>
              </a:pPr>
              <a:endParaRPr sz="1000"/>
            </a:p>
          </p:txBody>
        </p:sp>
        <p:sp>
          <p:nvSpPr>
            <p:cNvPr id="4" name="object 4"/>
            <p:cNvSpPr txBox="1"/>
            <p:nvPr/>
          </p:nvSpPr>
          <p:spPr>
            <a:xfrm>
              <a:off x="2964394" y="6931493"/>
              <a:ext cx="1685798" cy="152400"/>
            </a:xfrm>
            <a:prstGeom prst="rect">
              <a:avLst/>
            </a:prstGeom>
          </p:spPr>
          <p:txBody>
            <a:bodyPr wrap="square" lIns="0" tIns="0" rIns="0" bIns="0" rtlCol="0">
              <a:noAutofit/>
            </a:bodyPr>
            <a:lstStyle/>
            <a:p>
              <a:pPr marL="25400">
                <a:lnSpc>
                  <a:spcPts val="1000"/>
                </a:lnSpc>
              </a:pPr>
              <a:endParaRPr sz="1000"/>
            </a:p>
          </p:txBody>
        </p:sp>
        <p:sp>
          <p:nvSpPr>
            <p:cNvPr id="3" name="object 3"/>
            <p:cNvSpPr txBox="1"/>
            <p:nvPr/>
          </p:nvSpPr>
          <p:spPr>
            <a:xfrm>
              <a:off x="6382515" y="7021493"/>
              <a:ext cx="1685798"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8598010" y="7021493"/>
              <a:ext cx="1685798" cy="152400"/>
            </a:xfrm>
            <a:prstGeom prst="rect">
              <a:avLst/>
            </a:prstGeom>
          </p:spPr>
          <p:txBody>
            <a:bodyPr wrap="square" lIns="0" tIns="0" rIns="0" bIns="0" rtlCol="0">
              <a:noAutofit/>
            </a:bodyPr>
            <a:lstStyle/>
            <a:p>
              <a:pPr marL="25400">
                <a:lnSpc>
                  <a:spcPts val="1000"/>
                </a:lnSpc>
              </a:pPr>
              <a:endParaRPr sz="1000"/>
            </a:p>
          </p:txBody>
        </p:sp>
        <p:sp>
          <p:nvSpPr>
            <p:cNvPr id="212" name="object 34">
              <a:extLst>
                <a:ext uri="{FF2B5EF4-FFF2-40B4-BE49-F238E27FC236}">
                  <a16:creationId xmlns:a16="http://schemas.microsoft.com/office/drawing/2014/main" id="{33598E9F-2FA7-4FB4-BE64-EF46B7F41CEB}"/>
                </a:ext>
              </a:extLst>
            </p:cNvPr>
            <p:cNvSpPr txBox="1"/>
            <p:nvPr/>
          </p:nvSpPr>
          <p:spPr>
            <a:xfrm>
              <a:off x="868571" y="1290527"/>
              <a:ext cx="1321163" cy="384910"/>
            </a:xfrm>
            <a:prstGeom prst="rect">
              <a:avLst/>
            </a:prstGeom>
          </p:spPr>
          <p:txBody>
            <a:bodyPr wrap="square" lIns="0" tIns="8595" rIns="0" bIns="0" rtlCol="0">
              <a:noAutofit/>
            </a:bodyPr>
            <a:lstStyle/>
            <a:p>
              <a:pPr algn="ctr">
                <a:lnSpc>
                  <a:spcPts val="1354"/>
                </a:lnSpc>
              </a:pPr>
              <a:r>
                <a:rPr lang="es-ES" sz="988" dirty="0">
                  <a:latin typeface="Times New Roman"/>
                  <a:cs typeface="Times New Roman"/>
                </a:rPr>
                <a:t>La palabra de hoy</a:t>
              </a:r>
              <a:endParaRPr sz="988" dirty="0">
                <a:latin typeface="Times New Roman"/>
                <a:cs typeface="Times New Roman"/>
              </a:endParaRPr>
            </a:p>
            <a:p>
              <a:pPr marL="89557" marR="100728" algn="ctr">
                <a:spcBef>
                  <a:spcPts val="218"/>
                </a:spcBef>
              </a:pPr>
              <a:r>
                <a:rPr lang="es-ES" sz="791" dirty="0">
                  <a:solidFill>
                    <a:srgbClr val="808284"/>
                  </a:solidFill>
                  <a:latin typeface="Times New Roman"/>
                  <a:cs typeface="Times New Roman"/>
                </a:rPr>
                <a:t>(Escribir la Palabra)</a:t>
              </a:r>
              <a:endParaRPr sz="791" dirty="0">
                <a:latin typeface="Times New Roman"/>
                <a:cs typeface="Times New Roman"/>
              </a:endParaRPr>
            </a:p>
          </p:txBody>
        </p:sp>
        <p:sp>
          <p:nvSpPr>
            <p:cNvPr id="213" name="object 33">
              <a:extLst>
                <a:ext uri="{FF2B5EF4-FFF2-40B4-BE49-F238E27FC236}">
                  <a16:creationId xmlns:a16="http://schemas.microsoft.com/office/drawing/2014/main" id="{F0AA7A41-D1CF-419C-B7F0-B39F8750F249}"/>
                </a:ext>
              </a:extLst>
            </p:cNvPr>
            <p:cNvSpPr txBox="1"/>
            <p:nvPr/>
          </p:nvSpPr>
          <p:spPr>
            <a:xfrm>
              <a:off x="2906885" y="1290527"/>
              <a:ext cx="1668111" cy="384910"/>
            </a:xfrm>
            <a:prstGeom prst="rect">
              <a:avLst/>
            </a:prstGeom>
          </p:spPr>
          <p:txBody>
            <a:bodyPr wrap="square" lIns="0" tIns="8595" rIns="0" bIns="0" rtlCol="0">
              <a:noAutofit/>
            </a:bodyPr>
            <a:lstStyle/>
            <a:p>
              <a:pPr marL="85681" marR="97289" algn="ctr">
                <a:lnSpc>
                  <a:spcPts val="1354"/>
                </a:lnSpc>
              </a:pPr>
              <a:r>
                <a:rPr lang="es-ES" sz="988" dirty="0">
                  <a:latin typeface="Times New Roman"/>
                  <a:cs typeface="Times New Roman"/>
                </a:rPr>
                <a:t>La oración de hoy</a:t>
              </a:r>
              <a:endParaRPr sz="988" dirty="0">
                <a:latin typeface="Times New Roman"/>
                <a:cs typeface="Times New Roman"/>
              </a:endParaRPr>
            </a:p>
            <a:p>
              <a:pPr algn="ctr">
                <a:spcBef>
                  <a:spcPts val="218"/>
                </a:spcBef>
              </a:pPr>
              <a:r>
                <a:rPr lang="es-ES" sz="791" dirty="0">
                  <a:solidFill>
                    <a:srgbClr val="808284"/>
                  </a:solidFill>
                  <a:latin typeface="Times New Roman"/>
                  <a:cs typeface="Times New Roman"/>
                </a:rPr>
                <a:t>(Gratitud / Arrepentimiento / Súplica)</a:t>
              </a:r>
              <a:endParaRPr sz="791" dirty="0">
                <a:latin typeface="Times New Roman"/>
                <a:cs typeface="Times New Roman"/>
              </a:endParaRPr>
            </a:p>
          </p:txBody>
        </p:sp>
        <p:sp>
          <p:nvSpPr>
            <p:cNvPr id="214" name="object 11">
              <a:extLst>
                <a:ext uri="{FF2B5EF4-FFF2-40B4-BE49-F238E27FC236}">
                  <a16:creationId xmlns:a16="http://schemas.microsoft.com/office/drawing/2014/main" id="{B15D8C5A-CCD4-42A7-A0A4-B61AE1344E14}"/>
                </a:ext>
              </a:extLst>
            </p:cNvPr>
            <p:cNvSpPr txBox="1"/>
            <p:nvPr/>
          </p:nvSpPr>
          <p:spPr>
            <a:xfrm>
              <a:off x="520700" y="647700"/>
              <a:ext cx="2693157" cy="276051"/>
            </a:xfrm>
            <a:prstGeom prst="rect">
              <a:avLst/>
            </a:prstGeom>
          </p:spPr>
          <p:txBody>
            <a:bodyPr wrap="square" lIns="0" tIns="13582" rIns="0" bIns="0" rtlCol="0">
              <a:noAutofit/>
            </a:bodyPr>
            <a:lstStyle/>
            <a:p>
              <a:pPr marL="12549">
                <a:lnSpc>
                  <a:spcPts val="2139"/>
                </a:lnSpc>
              </a:pPr>
              <a:r>
                <a:rPr lang="es-ES" sz="1383" b="1" dirty="0">
                  <a:solidFill>
                    <a:srgbClr val="00ADEF"/>
                  </a:solidFill>
                  <a:latin typeface="Times New Roman"/>
                  <a:cs typeface="Times New Roman"/>
                </a:rPr>
                <a:t>Palabra</a:t>
              </a:r>
              <a:r>
                <a:rPr sz="988" dirty="0">
                  <a:solidFill>
                    <a:srgbClr val="00ADEF"/>
                  </a:solidFill>
                  <a:latin typeface="Times New Roman"/>
                  <a:cs typeface="Times New Roman"/>
                </a:rPr>
                <a:t> </a:t>
              </a:r>
              <a:r>
                <a:rPr lang="es-ES" sz="988" dirty="0">
                  <a:solidFill>
                    <a:srgbClr val="00ADEF"/>
                  </a:solidFill>
                  <a:latin typeface="Times New Roman"/>
                  <a:cs typeface="Times New Roman"/>
                </a:rPr>
                <a:t>    Aplicando a la vida</a:t>
              </a:r>
              <a:endParaRPr sz="988" dirty="0">
                <a:latin typeface="Times New Roman"/>
                <a:cs typeface="Times New Roman"/>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 name="그룹 37">
            <a:extLst>
              <a:ext uri="{FF2B5EF4-FFF2-40B4-BE49-F238E27FC236}">
                <a16:creationId xmlns:a16="http://schemas.microsoft.com/office/drawing/2014/main" id="{BF460526-F7B2-40F0-8929-9ABD839E1097}"/>
              </a:ext>
            </a:extLst>
          </p:cNvPr>
          <p:cNvGrpSpPr/>
          <p:nvPr/>
        </p:nvGrpSpPr>
        <p:grpSpPr>
          <a:xfrm>
            <a:off x="0" y="-12"/>
            <a:ext cx="10943996" cy="7992008"/>
            <a:chOff x="0" y="-12"/>
            <a:chExt cx="10943996" cy="7992008"/>
          </a:xfrm>
        </p:grpSpPr>
        <p:sp>
          <p:nvSpPr>
            <p:cNvPr id="29" name="object 29"/>
            <p:cNvSpPr/>
            <p:nvPr/>
          </p:nvSpPr>
          <p:spPr>
            <a:xfrm>
              <a:off x="6943661" y="776287"/>
              <a:ext cx="3672839" cy="752855"/>
            </a:xfrm>
            <a:custGeom>
              <a:avLst/>
              <a:gdLst/>
              <a:ahLst/>
              <a:cxnLst/>
              <a:rect l="l" t="t" r="r" b="b"/>
              <a:pathLst>
                <a:path w="3672839" h="752855">
                  <a:moveTo>
                    <a:pt x="0" y="0"/>
                  </a:moveTo>
                  <a:lnTo>
                    <a:pt x="0" y="752855"/>
                  </a:lnTo>
                  <a:lnTo>
                    <a:pt x="3672839" y="752855"/>
                  </a:lnTo>
                  <a:lnTo>
                    <a:pt x="3672839" y="0"/>
                  </a:lnTo>
                  <a:lnTo>
                    <a:pt x="0" y="0"/>
                  </a:lnTo>
                  <a:close/>
                </a:path>
              </a:pathLst>
            </a:custGeom>
            <a:solidFill>
              <a:srgbClr val="B7B9BB">
                <a:alpha val="69999"/>
              </a:srgbClr>
            </a:solidFill>
          </p:spPr>
          <p:txBody>
            <a:bodyPr wrap="square" lIns="0" tIns="0" rIns="0" bIns="0" rtlCol="0">
              <a:noAutofit/>
            </a:bodyPr>
            <a:lstStyle/>
            <a:p>
              <a:endParaRPr/>
            </a:p>
          </p:txBody>
        </p:sp>
        <p:sp>
          <p:nvSpPr>
            <p:cNvPr id="20" name="object 20"/>
            <p:cNvSpPr/>
            <p:nvPr/>
          </p:nvSpPr>
          <p:spPr>
            <a:xfrm>
              <a:off x="116992" y="0"/>
              <a:ext cx="10827004" cy="7991995"/>
            </a:xfrm>
            <a:custGeom>
              <a:avLst/>
              <a:gdLst/>
              <a:ahLst/>
              <a:cxnLst/>
              <a:rect l="l" t="t" r="r" b="b"/>
              <a:pathLst>
                <a:path w="10827004" h="7991995">
                  <a:moveTo>
                    <a:pt x="0" y="7991995"/>
                  </a:moveTo>
                  <a:lnTo>
                    <a:pt x="10827004" y="7991995"/>
                  </a:lnTo>
                  <a:lnTo>
                    <a:pt x="10827004" y="0"/>
                  </a:lnTo>
                  <a:lnTo>
                    <a:pt x="0" y="0"/>
                  </a:lnTo>
                  <a:lnTo>
                    <a:pt x="0" y="7991995"/>
                  </a:lnTo>
                  <a:close/>
                </a:path>
              </a:pathLst>
            </a:custGeom>
            <a:solidFill>
              <a:srgbClr val="C6EAFB"/>
            </a:solidFill>
          </p:spPr>
          <p:txBody>
            <a:bodyPr wrap="square" lIns="0" tIns="0" rIns="0" bIns="0" rtlCol="0">
              <a:noAutofit/>
            </a:bodyPr>
            <a:lstStyle/>
            <a:p>
              <a:endParaRPr/>
            </a:p>
          </p:txBody>
        </p:sp>
        <p:sp>
          <p:nvSpPr>
            <p:cNvPr id="33" name="object 33"/>
            <p:cNvSpPr txBox="1"/>
            <p:nvPr/>
          </p:nvSpPr>
          <p:spPr>
            <a:xfrm>
              <a:off x="0" y="0"/>
              <a:ext cx="10943996" cy="7991995"/>
            </a:xfrm>
            <a:prstGeom prst="rect">
              <a:avLst/>
            </a:prstGeom>
          </p:spPr>
          <p:txBody>
            <a:bodyPr wrap="square" lIns="0" tIns="2925" rIns="0" bIns="0" rtlCol="0">
              <a:noAutofit/>
            </a:bodyPr>
            <a:lstStyle/>
            <a:p>
              <a:pPr>
                <a:lnSpc>
                  <a:spcPts val="650"/>
                </a:lnSpc>
              </a:pPr>
              <a:endParaRPr sz="650" dirty="0"/>
            </a:p>
            <a:p>
              <a:pPr marL="6013276" marR="3904381" algn="ctr">
                <a:lnSpc>
                  <a:spcPct val="104747"/>
                </a:lnSpc>
                <a:spcBef>
                  <a:spcPts val="3000"/>
                </a:spcBef>
              </a:pPr>
              <a:r>
                <a:rPr sz="2000" spc="-728" dirty="0">
                  <a:latin typeface="Batang"/>
                  <a:cs typeface="Batang"/>
                </a:rPr>
                <a:t>질문있어요~</a:t>
              </a:r>
              <a:endParaRPr sz="2000" dirty="0">
                <a:latin typeface="Batang"/>
                <a:cs typeface="Batang"/>
              </a:endParaRPr>
            </a:p>
            <a:p>
              <a:pPr marL="6096976" marR="553001" algn="just">
                <a:lnSpc>
                  <a:spcPts val="1400"/>
                </a:lnSpc>
                <a:spcBef>
                  <a:spcPts val="10238"/>
                </a:spcBef>
              </a:pPr>
              <a:r>
                <a:rPr sz="900" spc="-91" dirty="0">
                  <a:latin typeface="Malgun Gothic"/>
                  <a:cs typeface="Malgun Gothic"/>
                </a:rPr>
                <a:t>성경을 믿지 않으려고 고의적인 악심으로 성경을 보면 많은 내용이 모순으로 보이지만 믿으려는 착한 마음으로 보면 믿을 수 있는 증거를 얼마든지 하나님께 서는 성령을 통해서 우리 마음에 보 여주십니다.</a:t>
              </a:r>
              <a:endParaRPr sz="900" dirty="0">
                <a:latin typeface="Malgun Gothic"/>
                <a:cs typeface="Malgun Gothic"/>
              </a:endParaRPr>
            </a:p>
            <a:p>
              <a:pPr marL="6096976" marR="556430" algn="just">
                <a:lnSpc>
                  <a:spcPts val="1400"/>
                </a:lnSpc>
                <a:spcBef>
                  <a:spcPts val="1399"/>
                </a:spcBef>
              </a:pPr>
              <a:r>
                <a:rPr sz="900" spc="-96" dirty="0">
                  <a:latin typeface="Malgun Gothic"/>
                  <a:cs typeface="Malgun Gothic"/>
                </a:rPr>
                <a:t>왜냐면 성경에는 질문하신 내용 말고도 수많은 예언과 성취의 증거들이 있으니 따져보자하는 마 음과 시간만 투자한다면 자연스럽게 해결될 것이 확실하니 까요.</a:t>
              </a:r>
              <a:endParaRPr sz="900" dirty="0">
                <a:latin typeface="Malgun Gothic"/>
                <a:cs typeface="Malgun Gothic"/>
              </a:endParaRPr>
            </a:p>
            <a:p>
              <a:pPr marL="6096976" marR="527855" algn="just">
                <a:lnSpc>
                  <a:spcPts val="1400"/>
                </a:lnSpc>
                <a:spcBef>
                  <a:spcPts val="1399"/>
                </a:spcBef>
              </a:pPr>
              <a:r>
                <a:rPr sz="900" spc="-84" dirty="0">
                  <a:latin typeface="Malgun Gothic"/>
                  <a:cs typeface="Malgun Gothic"/>
                </a:rPr>
                <a:t>실제 아라랏트산은 터어키와 아르메니아 국경 근처에 있는 산으로 그 곳에서 부터 시날평지 가운 데 “바벨”이라고 생각하는 지역은 아라랏트산을 기준하면 서 쪽이 아니라 동남쪽이 됩니다.</a:t>
              </a:r>
              <a:endParaRPr sz="900" dirty="0">
                <a:latin typeface="Malgun Gothic"/>
                <a:cs typeface="Malgun Gothic"/>
              </a:endParaRPr>
            </a:p>
            <a:p>
              <a:pPr marL="6096976" marR="492022" algn="just">
                <a:lnSpc>
                  <a:spcPts val="1400"/>
                </a:lnSpc>
                <a:spcBef>
                  <a:spcPts val="1399"/>
                </a:spcBef>
              </a:pPr>
              <a:r>
                <a:rPr sz="900" spc="-93" dirty="0">
                  <a:latin typeface="Malgun Gothic"/>
                  <a:cs typeface="Malgun Gothic"/>
                </a:rPr>
                <a:t>그러므로 아라랏트산 근처에서의 군집생활과 시날평지가 있는 동방으로 라는 말은 성경적으로 아 무 문제가 없는 표현이라 할 수 있습니다.</a:t>
              </a:r>
              <a:endParaRPr sz="900" dirty="0">
                <a:latin typeface="Malgun Gothic"/>
                <a:cs typeface="Malgun Gothic"/>
              </a:endParaRPr>
            </a:p>
            <a:p>
              <a:pPr marR="278791" algn="r">
                <a:lnSpc>
                  <a:spcPct val="97574"/>
                </a:lnSpc>
                <a:spcBef>
                  <a:spcPts val="26564"/>
                </a:spcBef>
              </a:pPr>
              <a:r>
                <a:rPr sz="1200" b="1" spc="64" dirty="0">
                  <a:latin typeface="Consolas"/>
                  <a:cs typeface="Consolas"/>
                </a:rPr>
                <a:t>8</a:t>
              </a:r>
              <a:endParaRPr sz="1200" dirty="0">
                <a:latin typeface="Consolas"/>
                <a:cs typeface="Consolas"/>
              </a:endParaRPr>
            </a:p>
          </p:txBody>
        </p:sp>
        <p:sp>
          <p:nvSpPr>
            <p:cNvPr id="21" name="object 21"/>
            <p:cNvSpPr/>
            <p:nvPr/>
          </p:nvSpPr>
          <p:spPr>
            <a:xfrm>
              <a:off x="6008471" y="802525"/>
              <a:ext cx="794334" cy="942835"/>
            </a:xfrm>
            <a:prstGeom prst="rect">
              <a:avLst/>
            </a:prstGeom>
            <a:blipFill>
              <a:blip r:embed="rId2" cstate="print"/>
              <a:stretch>
                <a:fillRect/>
              </a:stretch>
            </a:blipFill>
          </p:spPr>
          <p:txBody>
            <a:bodyPr wrap="square" lIns="0" tIns="0" rIns="0" bIns="0" rtlCol="0">
              <a:noAutofit/>
            </a:bodyPr>
            <a:lstStyle/>
            <a:p>
              <a:endParaRPr/>
            </a:p>
          </p:txBody>
        </p:sp>
        <p:sp>
          <p:nvSpPr>
            <p:cNvPr id="22" name="object 22"/>
            <p:cNvSpPr/>
            <p:nvPr/>
          </p:nvSpPr>
          <p:spPr>
            <a:xfrm>
              <a:off x="10462253"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23" name="object 23"/>
            <p:cNvSpPr/>
            <p:nvPr/>
          </p:nvSpPr>
          <p:spPr>
            <a:xfrm>
              <a:off x="5855299" y="323996"/>
              <a:ext cx="4824006" cy="7344003"/>
            </a:xfrm>
            <a:custGeom>
              <a:avLst/>
              <a:gdLst/>
              <a:ahLst/>
              <a:cxnLst/>
              <a:rect l="l" t="t" r="r" b="b"/>
              <a:pathLst>
                <a:path w="4824006"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606" y="7344003"/>
                  </a:lnTo>
                  <a:lnTo>
                    <a:pt x="4671606" y="7242403"/>
                  </a:lnTo>
                  <a:lnTo>
                    <a:pt x="4722406" y="7242403"/>
                  </a:lnTo>
                  <a:lnTo>
                    <a:pt x="4722406" y="7191603"/>
                  </a:lnTo>
                  <a:lnTo>
                    <a:pt x="4824006" y="7191603"/>
                  </a:lnTo>
                  <a:lnTo>
                    <a:pt x="4824006" y="152400"/>
                  </a:lnTo>
                  <a:lnTo>
                    <a:pt x="4722406" y="152400"/>
                  </a:lnTo>
                  <a:lnTo>
                    <a:pt x="4722406" y="101600"/>
                  </a:lnTo>
                  <a:lnTo>
                    <a:pt x="4671606" y="101600"/>
                  </a:lnTo>
                  <a:lnTo>
                    <a:pt x="4671606" y="0"/>
                  </a:lnTo>
                  <a:lnTo>
                    <a:pt x="152400" y="0"/>
                  </a:lnTo>
                  <a:close/>
                </a:path>
              </a:pathLst>
            </a:custGeom>
            <a:solidFill>
              <a:srgbClr val="FFFFFF"/>
            </a:solidFill>
          </p:spPr>
          <p:txBody>
            <a:bodyPr wrap="square" lIns="0" tIns="0" rIns="0" bIns="0" rtlCol="0">
              <a:noAutofit/>
            </a:bodyPr>
            <a:lstStyle/>
            <a:p>
              <a:endParaRPr/>
            </a:p>
          </p:txBody>
        </p:sp>
        <p:sp>
          <p:nvSpPr>
            <p:cNvPr id="24" name="object 24"/>
            <p:cNvSpPr/>
            <p:nvPr/>
          </p:nvSpPr>
          <p:spPr>
            <a:xfrm>
              <a:off x="10577705" y="400196"/>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25" name="object 25"/>
            <p:cNvSpPr/>
            <p:nvPr/>
          </p:nvSpPr>
          <p:spPr>
            <a:xfrm>
              <a:off x="10577705" y="7591799"/>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26" name="object 26"/>
            <p:cNvSpPr/>
            <p:nvPr/>
          </p:nvSpPr>
          <p:spPr>
            <a:xfrm>
              <a:off x="5906099"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27" name="object 27"/>
            <p:cNvSpPr/>
            <p:nvPr/>
          </p:nvSpPr>
          <p:spPr>
            <a:xfrm>
              <a:off x="5906099"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28" name="object 28"/>
            <p:cNvSpPr/>
            <p:nvPr/>
          </p:nvSpPr>
          <p:spPr>
            <a:xfrm>
              <a:off x="6012475" y="797725"/>
              <a:ext cx="794330" cy="942835"/>
            </a:xfrm>
            <a:prstGeom prst="rect">
              <a:avLst/>
            </a:prstGeom>
            <a:blipFill>
              <a:blip r:embed="rId2" cstate="print"/>
              <a:stretch>
                <a:fillRect/>
              </a:stretch>
            </a:blipFill>
          </p:spPr>
          <p:txBody>
            <a:bodyPr wrap="square" lIns="0" tIns="0" rIns="0" bIns="0" rtlCol="0">
              <a:noAutofit/>
            </a:bodyPr>
            <a:lstStyle/>
            <a:p>
              <a:endParaRPr/>
            </a:p>
          </p:txBody>
        </p:sp>
        <p:sp>
          <p:nvSpPr>
            <p:cNvPr id="30" name="object 30"/>
            <p:cNvSpPr/>
            <p:nvPr/>
          </p:nvSpPr>
          <p:spPr>
            <a:xfrm>
              <a:off x="6940828" y="776620"/>
              <a:ext cx="3573246" cy="659104"/>
            </a:xfrm>
            <a:custGeom>
              <a:avLst/>
              <a:gdLst/>
              <a:ahLst/>
              <a:cxnLst/>
              <a:rect l="l" t="t" r="r" b="b"/>
              <a:pathLst>
                <a:path w="3573246" h="659104">
                  <a:moveTo>
                    <a:pt x="166243" y="393306"/>
                  </a:moveTo>
                  <a:lnTo>
                    <a:pt x="166243" y="579335"/>
                  </a:lnTo>
                  <a:lnTo>
                    <a:pt x="167561" y="593860"/>
                  </a:lnTo>
                  <a:lnTo>
                    <a:pt x="185471" y="631281"/>
                  </a:lnTo>
                  <a:lnTo>
                    <a:pt x="219384" y="654554"/>
                  </a:lnTo>
                  <a:lnTo>
                    <a:pt x="245999" y="659104"/>
                  </a:lnTo>
                  <a:lnTo>
                    <a:pt x="3493477" y="659104"/>
                  </a:lnTo>
                  <a:lnTo>
                    <a:pt x="3534206" y="647938"/>
                  </a:lnTo>
                  <a:lnTo>
                    <a:pt x="3562898" y="618656"/>
                  </a:lnTo>
                  <a:lnTo>
                    <a:pt x="3573246" y="579335"/>
                  </a:lnTo>
                  <a:lnTo>
                    <a:pt x="3573246" y="79756"/>
                  </a:lnTo>
                  <a:lnTo>
                    <a:pt x="3562078" y="39027"/>
                  </a:lnTo>
                  <a:lnTo>
                    <a:pt x="3532792" y="10341"/>
                  </a:lnTo>
                  <a:lnTo>
                    <a:pt x="3493477" y="0"/>
                  </a:lnTo>
                  <a:lnTo>
                    <a:pt x="245999" y="0"/>
                  </a:lnTo>
                  <a:lnTo>
                    <a:pt x="205273" y="11166"/>
                  </a:lnTo>
                  <a:lnTo>
                    <a:pt x="176584" y="40449"/>
                  </a:lnTo>
                  <a:lnTo>
                    <a:pt x="166243" y="79756"/>
                  </a:lnTo>
                  <a:lnTo>
                    <a:pt x="166243" y="269036"/>
                  </a:lnTo>
                  <a:lnTo>
                    <a:pt x="161657" y="281499"/>
                  </a:lnTo>
                  <a:lnTo>
                    <a:pt x="157424" y="292259"/>
                  </a:lnTo>
                  <a:lnTo>
                    <a:pt x="153252" y="301386"/>
                  </a:lnTo>
                  <a:lnTo>
                    <a:pt x="148848" y="308949"/>
                  </a:lnTo>
                  <a:lnTo>
                    <a:pt x="143921" y="315017"/>
                  </a:lnTo>
                  <a:lnTo>
                    <a:pt x="138176" y="319661"/>
                  </a:lnTo>
                  <a:lnTo>
                    <a:pt x="131322" y="322949"/>
                  </a:lnTo>
                  <a:lnTo>
                    <a:pt x="123066" y="324951"/>
                  </a:lnTo>
                  <a:lnTo>
                    <a:pt x="113116" y="325736"/>
                  </a:lnTo>
                  <a:lnTo>
                    <a:pt x="101179" y="325375"/>
                  </a:lnTo>
                  <a:lnTo>
                    <a:pt x="86963" y="323935"/>
                  </a:lnTo>
                  <a:lnTo>
                    <a:pt x="70175" y="321487"/>
                  </a:lnTo>
                  <a:lnTo>
                    <a:pt x="50523" y="318101"/>
                  </a:lnTo>
                  <a:lnTo>
                    <a:pt x="27714" y="313845"/>
                  </a:lnTo>
                  <a:lnTo>
                    <a:pt x="1456" y="308790"/>
                  </a:lnTo>
                  <a:lnTo>
                    <a:pt x="0" y="308508"/>
                  </a:lnTo>
                  <a:lnTo>
                    <a:pt x="18862" y="325595"/>
                  </a:lnTo>
                  <a:lnTo>
                    <a:pt x="35380" y="340447"/>
                  </a:lnTo>
                  <a:lnTo>
                    <a:pt x="49827" y="353203"/>
                  </a:lnTo>
                  <a:lnTo>
                    <a:pt x="62480" y="364004"/>
                  </a:lnTo>
                  <a:lnTo>
                    <a:pt x="73613" y="372991"/>
                  </a:lnTo>
                  <a:lnTo>
                    <a:pt x="83501" y="380303"/>
                  </a:lnTo>
                  <a:lnTo>
                    <a:pt x="92420" y="386080"/>
                  </a:lnTo>
                  <a:lnTo>
                    <a:pt x="100643" y="390464"/>
                  </a:lnTo>
                  <a:lnTo>
                    <a:pt x="108447" y="393594"/>
                  </a:lnTo>
                  <a:lnTo>
                    <a:pt x="116107" y="395611"/>
                  </a:lnTo>
                  <a:lnTo>
                    <a:pt x="123897" y="396655"/>
                  </a:lnTo>
                  <a:lnTo>
                    <a:pt x="132092" y="396866"/>
                  </a:lnTo>
                  <a:lnTo>
                    <a:pt x="140968" y="396384"/>
                  </a:lnTo>
                  <a:lnTo>
                    <a:pt x="150800" y="395351"/>
                  </a:lnTo>
                  <a:lnTo>
                    <a:pt x="161862" y="393906"/>
                  </a:lnTo>
                  <a:lnTo>
                    <a:pt x="166243" y="393306"/>
                  </a:lnTo>
                  <a:close/>
                </a:path>
              </a:pathLst>
            </a:custGeom>
            <a:solidFill>
              <a:srgbClr val="FFFFFF"/>
            </a:solidFill>
          </p:spPr>
          <p:txBody>
            <a:bodyPr wrap="square" lIns="0" tIns="0" rIns="0" bIns="0" rtlCol="0">
              <a:noAutofit/>
            </a:bodyPr>
            <a:lstStyle/>
            <a:p>
              <a:endParaRPr/>
            </a:p>
          </p:txBody>
        </p:sp>
        <p:sp>
          <p:nvSpPr>
            <p:cNvPr id="31" name="object 31"/>
            <p:cNvSpPr/>
            <p:nvPr/>
          </p:nvSpPr>
          <p:spPr>
            <a:xfrm>
              <a:off x="6940828" y="776620"/>
              <a:ext cx="3573246" cy="659104"/>
            </a:xfrm>
            <a:custGeom>
              <a:avLst/>
              <a:gdLst/>
              <a:ahLst/>
              <a:cxnLst/>
              <a:rect l="l" t="t" r="r" b="b"/>
              <a:pathLst>
                <a:path w="3573246" h="659104">
                  <a:moveTo>
                    <a:pt x="166243" y="393306"/>
                  </a:moveTo>
                  <a:lnTo>
                    <a:pt x="166243" y="579335"/>
                  </a:lnTo>
                  <a:lnTo>
                    <a:pt x="167561" y="593860"/>
                  </a:lnTo>
                  <a:lnTo>
                    <a:pt x="185471" y="631281"/>
                  </a:lnTo>
                  <a:lnTo>
                    <a:pt x="219384" y="654554"/>
                  </a:lnTo>
                  <a:lnTo>
                    <a:pt x="245999" y="659104"/>
                  </a:lnTo>
                  <a:lnTo>
                    <a:pt x="3493477" y="659104"/>
                  </a:lnTo>
                  <a:lnTo>
                    <a:pt x="3534206" y="647938"/>
                  </a:lnTo>
                  <a:lnTo>
                    <a:pt x="3562898" y="618656"/>
                  </a:lnTo>
                  <a:lnTo>
                    <a:pt x="3573246" y="579335"/>
                  </a:lnTo>
                  <a:lnTo>
                    <a:pt x="3573246" y="79756"/>
                  </a:lnTo>
                  <a:lnTo>
                    <a:pt x="3562078" y="39027"/>
                  </a:lnTo>
                  <a:lnTo>
                    <a:pt x="3532792" y="10341"/>
                  </a:lnTo>
                  <a:lnTo>
                    <a:pt x="3493477" y="0"/>
                  </a:lnTo>
                  <a:lnTo>
                    <a:pt x="245999" y="0"/>
                  </a:lnTo>
                  <a:lnTo>
                    <a:pt x="205273" y="11166"/>
                  </a:lnTo>
                  <a:lnTo>
                    <a:pt x="176584" y="40449"/>
                  </a:lnTo>
                  <a:lnTo>
                    <a:pt x="166243" y="79756"/>
                  </a:lnTo>
                  <a:lnTo>
                    <a:pt x="166243" y="269036"/>
                  </a:lnTo>
                  <a:lnTo>
                    <a:pt x="161657" y="281499"/>
                  </a:lnTo>
                  <a:lnTo>
                    <a:pt x="157424" y="292259"/>
                  </a:lnTo>
                  <a:lnTo>
                    <a:pt x="153252" y="301386"/>
                  </a:lnTo>
                  <a:lnTo>
                    <a:pt x="148848" y="308949"/>
                  </a:lnTo>
                  <a:lnTo>
                    <a:pt x="143921" y="315017"/>
                  </a:lnTo>
                  <a:lnTo>
                    <a:pt x="138176" y="319661"/>
                  </a:lnTo>
                  <a:lnTo>
                    <a:pt x="131322" y="322949"/>
                  </a:lnTo>
                  <a:lnTo>
                    <a:pt x="123066" y="324951"/>
                  </a:lnTo>
                  <a:lnTo>
                    <a:pt x="113116" y="325736"/>
                  </a:lnTo>
                  <a:lnTo>
                    <a:pt x="101179" y="325375"/>
                  </a:lnTo>
                  <a:lnTo>
                    <a:pt x="86963" y="323935"/>
                  </a:lnTo>
                  <a:lnTo>
                    <a:pt x="70175" y="321487"/>
                  </a:lnTo>
                  <a:lnTo>
                    <a:pt x="50523" y="318101"/>
                  </a:lnTo>
                  <a:lnTo>
                    <a:pt x="27714" y="313845"/>
                  </a:lnTo>
                  <a:lnTo>
                    <a:pt x="1456" y="308790"/>
                  </a:lnTo>
                  <a:lnTo>
                    <a:pt x="0" y="308508"/>
                  </a:lnTo>
                  <a:lnTo>
                    <a:pt x="18862" y="325595"/>
                  </a:lnTo>
                  <a:lnTo>
                    <a:pt x="35380" y="340447"/>
                  </a:lnTo>
                  <a:lnTo>
                    <a:pt x="49827" y="353203"/>
                  </a:lnTo>
                  <a:lnTo>
                    <a:pt x="62480" y="364004"/>
                  </a:lnTo>
                  <a:lnTo>
                    <a:pt x="73613" y="372991"/>
                  </a:lnTo>
                  <a:lnTo>
                    <a:pt x="83501" y="380303"/>
                  </a:lnTo>
                  <a:lnTo>
                    <a:pt x="92420" y="386080"/>
                  </a:lnTo>
                  <a:lnTo>
                    <a:pt x="100643" y="390464"/>
                  </a:lnTo>
                  <a:lnTo>
                    <a:pt x="108447" y="393594"/>
                  </a:lnTo>
                  <a:lnTo>
                    <a:pt x="116107" y="395611"/>
                  </a:lnTo>
                  <a:lnTo>
                    <a:pt x="123897" y="396655"/>
                  </a:lnTo>
                  <a:lnTo>
                    <a:pt x="132092" y="396866"/>
                  </a:lnTo>
                  <a:lnTo>
                    <a:pt x="140968" y="396384"/>
                  </a:lnTo>
                  <a:lnTo>
                    <a:pt x="150800" y="395351"/>
                  </a:lnTo>
                  <a:lnTo>
                    <a:pt x="161862" y="393906"/>
                  </a:lnTo>
                  <a:lnTo>
                    <a:pt x="166243" y="393306"/>
                  </a:lnTo>
                  <a:close/>
                </a:path>
              </a:pathLst>
            </a:custGeom>
            <a:ln w="12700">
              <a:solidFill>
                <a:srgbClr val="939597"/>
              </a:solidFill>
            </a:ln>
          </p:spPr>
          <p:txBody>
            <a:bodyPr wrap="square" lIns="0" tIns="0" rIns="0" bIns="0" rtlCol="0">
              <a:noAutofit/>
            </a:bodyPr>
            <a:lstStyle/>
            <a:p>
              <a:endParaRPr/>
            </a:p>
          </p:txBody>
        </p:sp>
        <p:sp>
          <p:nvSpPr>
            <p:cNvPr id="32" name="object 32"/>
            <p:cNvSpPr/>
            <p:nvPr/>
          </p:nvSpPr>
          <p:spPr>
            <a:xfrm>
              <a:off x="10458002"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11" name="object 11"/>
            <p:cNvSpPr/>
            <p:nvPr/>
          </p:nvSpPr>
          <p:spPr>
            <a:xfrm>
              <a:off x="249900" y="323996"/>
              <a:ext cx="4823993" cy="7344003"/>
            </a:xfrm>
            <a:custGeom>
              <a:avLst/>
              <a:gdLst/>
              <a:ahLst/>
              <a:cxnLst/>
              <a:rect l="l" t="t" r="r" b="b"/>
              <a:pathLst>
                <a:path w="4823993"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593" y="7344003"/>
                  </a:lnTo>
                  <a:lnTo>
                    <a:pt x="4671593" y="7242403"/>
                  </a:lnTo>
                  <a:lnTo>
                    <a:pt x="4722393" y="7242403"/>
                  </a:lnTo>
                  <a:lnTo>
                    <a:pt x="4722393" y="7191603"/>
                  </a:lnTo>
                  <a:lnTo>
                    <a:pt x="4823993" y="7191603"/>
                  </a:lnTo>
                  <a:lnTo>
                    <a:pt x="4823993" y="152400"/>
                  </a:lnTo>
                  <a:lnTo>
                    <a:pt x="4722393" y="152400"/>
                  </a:lnTo>
                  <a:lnTo>
                    <a:pt x="4722393" y="101600"/>
                  </a:lnTo>
                  <a:lnTo>
                    <a:pt x="4671593" y="101600"/>
                  </a:lnTo>
                  <a:lnTo>
                    <a:pt x="4671593" y="0"/>
                  </a:lnTo>
                  <a:lnTo>
                    <a:pt x="152400" y="0"/>
                  </a:lnTo>
                  <a:close/>
                </a:path>
              </a:pathLst>
            </a:custGeom>
            <a:solidFill>
              <a:srgbClr val="FFFFFF"/>
            </a:solidFill>
          </p:spPr>
          <p:txBody>
            <a:bodyPr wrap="square" lIns="0" tIns="0" rIns="0" bIns="0" rtlCol="0">
              <a:noAutofit/>
            </a:bodyPr>
            <a:lstStyle/>
            <a:p>
              <a:endParaRPr/>
            </a:p>
          </p:txBody>
        </p:sp>
        <p:sp>
          <p:nvSpPr>
            <p:cNvPr id="12" name="object 12"/>
            <p:cNvSpPr/>
            <p:nvPr/>
          </p:nvSpPr>
          <p:spPr>
            <a:xfrm>
              <a:off x="4972293"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3" name="object 13"/>
            <p:cNvSpPr/>
            <p:nvPr/>
          </p:nvSpPr>
          <p:spPr>
            <a:xfrm>
              <a:off x="4972293"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4" name="object 14"/>
            <p:cNvSpPr/>
            <p:nvPr/>
          </p:nvSpPr>
          <p:spPr>
            <a:xfrm>
              <a:off x="300700"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 name="object 15"/>
            <p:cNvSpPr/>
            <p:nvPr/>
          </p:nvSpPr>
          <p:spPr>
            <a:xfrm>
              <a:off x="300700"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6" name="object 16"/>
            <p:cNvSpPr/>
            <p:nvPr/>
          </p:nvSpPr>
          <p:spPr>
            <a:xfrm>
              <a:off x="410905" y="446167"/>
              <a:ext cx="918617" cy="1037836"/>
            </a:xfrm>
            <a:prstGeom prst="rect">
              <a:avLst/>
            </a:prstGeom>
            <a:blipFill>
              <a:blip r:embed="rId3" cstate="print"/>
              <a:stretch>
                <a:fillRect/>
              </a:stretch>
            </a:blipFill>
          </p:spPr>
          <p:txBody>
            <a:bodyPr wrap="square" lIns="0" tIns="0" rIns="0" bIns="0" rtlCol="0">
              <a:noAutofit/>
            </a:bodyPr>
            <a:lstStyle/>
            <a:p>
              <a:endParaRPr/>
            </a:p>
          </p:txBody>
        </p:sp>
        <p:sp>
          <p:nvSpPr>
            <p:cNvPr id="17" name="object 17"/>
            <p:cNvSpPr/>
            <p:nvPr/>
          </p:nvSpPr>
          <p:spPr>
            <a:xfrm>
              <a:off x="0"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8DD7F7"/>
            </a:solidFill>
          </p:spPr>
          <p:txBody>
            <a:bodyPr wrap="square" lIns="0" tIns="0" rIns="0" bIns="0" rtlCol="0">
              <a:noAutofit/>
            </a:bodyPr>
            <a:lstStyle/>
            <a:p>
              <a:endParaRPr/>
            </a:p>
          </p:txBody>
        </p:sp>
        <p:sp>
          <p:nvSpPr>
            <p:cNvPr id="18" name="object 18"/>
            <p:cNvSpPr/>
            <p:nvPr/>
          </p:nvSpPr>
          <p:spPr>
            <a:xfrm>
              <a:off x="121752"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19" name="object 19"/>
            <p:cNvSpPr/>
            <p:nvPr/>
          </p:nvSpPr>
          <p:spPr>
            <a:xfrm>
              <a:off x="682752" y="3779164"/>
              <a:ext cx="3789959" cy="3090722"/>
            </a:xfrm>
            <a:prstGeom prst="rect">
              <a:avLst/>
            </a:prstGeom>
            <a:blipFill>
              <a:blip r:embed="rId4" cstate="print"/>
              <a:stretch>
                <a:fillRect/>
              </a:stretch>
            </a:blipFill>
          </p:spPr>
          <p:txBody>
            <a:bodyPr wrap="square" lIns="0" tIns="0" rIns="0" bIns="0" rtlCol="0">
              <a:noAutofit/>
            </a:bodyPr>
            <a:lstStyle/>
            <a:p>
              <a:endParaRPr/>
            </a:p>
          </p:txBody>
        </p:sp>
        <p:sp>
          <p:nvSpPr>
            <p:cNvPr id="9" name="object 9"/>
            <p:cNvSpPr txBox="1"/>
            <p:nvPr/>
          </p:nvSpPr>
          <p:spPr>
            <a:xfrm>
              <a:off x="1523376" y="1093600"/>
              <a:ext cx="1664324" cy="254000"/>
            </a:xfrm>
            <a:prstGeom prst="rect">
              <a:avLst/>
            </a:prstGeom>
          </p:spPr>
          <p:txBody>
            <a:bodyPr wrap="square" lIns="0" tIns="12700" rIns="0" bIns="0" rtlCol="0">
              <a:noAutofit/>
            </a:bodyPr>
            <a:lstStyle/>
            <a:p>
              <a:pPr marL="12700" algn="just">
                <a:lnSpc>
                  <a:spcPts val="2000"/>
                </a:lnSpc>
              </a:pPr>
              <a:r>
                <a:rPr lang="es-ES" sz="1800" dirty="0">
                  <a:solidFill>
                    <a:srgbClr val="00ADEF"/>
                  </a:solidFill>
                  <a:latin typeface="Times New Roman" panose="02020603050405020304" pitchFamily="18" charset="0"/>
                  <a:cs typeface="Times New Roman" panose="02020603050405020304" pitchFamily="18" charset="0"/>
                </a:rPr>
                <a:t>Oración ferviente</a:t>
              </a:r>
              <a:endParaRPr sz="1800" dirty="0">
                <a:latin typeface="Times New Roman" panose="02020603050405020304" pitchFamily="18" charset="0"/>
                <a:cs typeface="Times New Roman" panose="02020603050405020304" pitchFamily="18" charset="0"/>
              </a:endParaRPr>
            </a:p>
          </p:txBody>
        </p:sp>
        <p:sp>
          <p:nvSpPr>
            <p:cNvPr id="8" name="object 8"/>
            <p:cNvSpPr txBox="1"/>
            <p:nvPr/>
          </p:nvSpPr>
          <p:spPr>
            <a:xfrm>
              <a:off x="6082936" y="1854288"/>
              <a:ext cx="4368068" cy="5653074"/>
            </a:xfrm>
            <a:prstGeom prst="rect">
              <a:avLst/>
            </a:prstGeom>
          </p:spPr>
          <p:txBody>
            <a:bodyPr wrap="square" lIns="0" tIns="6604" rIns="0" bIns="0" rtlCol="0">
              <a:noAutofit/>
            </a:bodyPr>
            <a:lstStyle/>
            <a:p>
              <a:pPr indent="120650" algn="just">
                <a:lnSpc>
                  <a:spcPts val="1200"/>
                </a:lnSpc>
              </a:pPr>
              <a:r>
                <a:rPr lang="es-ES" sz="900" dirty="0">
                  <a:latin typeface="Malgun Gothic" panose="020B0503020000020004" pitchFamily="34" charset="-127"/>
                  <a:ea typeface="Malgun Gothic" panose="020B0503020000020004" pitchFamily="34" charset="-127"/>
                  <a:cs typeface="Malgun Gothic"/>
                </a:rPr>
                <a:t>Incluso los cristianos pueden ser tentados y pecar. Pero si eres cristiano, tienes que vivir una vida lejos del pecado.</a:t>
              </a:r>
            </a:p>
            <a:p>
              <a:pPr marL="12700" marR="371" indent="108013" algn="just">
                <a:lnSpc>
                  <a:spcPts val="1200"/>
                </a:lnSpc>
                <a:spcBef>
                  <a:spcPts val="60"/>
                </a:spcBef>
              </a:pPr>
              <a:r>
                <a:rPr lang="es-ES" altLang="ko-KR" sz="900" dirty="0">
                  <a:solidFill>
                    <a:srgbClr val="00ADEF"/>
                  </a:solidFill>
                  <a:latin typeface="Malgun Gothic" panose="020B0503020000020004" pitchFamily="34" charset="-127"/>
                  <a:ea typeface="Malgun Gothic" panose="020B0503020000020004" pitchFamily="34" charset="-127"/>
                  <a:cs typeface="Malgun Gothic"/>
                </a:rPr>
                <a:t>¿Qué, pues, diremos? ¿Perseveraremos en el pecado para que la gracia abunde? En ninguna manera. Porque los que hemos muerto al pecado, ¿cómo viviremos aún en él? (Ro 6:1~2)</a:t>
              </a:r>
              <a:endParaRPr lang="es-ES" altLang="ko-KR" sz="900" dirty="0">
                <a:latin typeface="Malgun Gothic" panose="020B0503020000020004" pitchFamily="34" charset="-127"/>
                <a:ea typeface="Malgun Gothic" panose="020B0503020000020004" pitchFamily="34" charset="-127"/>
                <a:cs typeface="Malgun Gothic"/>
              </a:endParaRPr>
            </a:p>
            <a:p>
              <a:pPr marL="120713" marR="17133" algn="just">
                <a:lnSpc>
                  <a:spcPts val="1200"/>
                </a:lnSpc>
              </a:pPr>
              <a:r>
                <a:rPr lang="es-ES" sz="900" dirty="0">
                  <a:latin typeface="Malgun Gothic" panose="020B0503020000020004" pitchFamily="34" charset="-127"/>
                  <a:ea typeface="Malgun Gothic" panose="020B0503020000020004" pitchFamily="34" charset="-127"/>
                  <a:cs typeface="Malgun Gothic"/>
                </a:rPr>
                <a:t>Además, es el mandato del Señor que debemos vivir una vida santa.</a:t>
              </a:r>
              <a:endParaRPr sz="900" dirty="0">
                <a:latin typeface="Malgun Gothic" panose="020B0503020000020004" pitchFamily="34" charset="-127"/>
                <a:ea typeface="Malgun Gothic" panose="020B0503020000020004" pitchFamily="34" charset="-127"/>
                <a:cs typeface="Malgun Gothic"/>
              </a:endParaRPr>
            </a:p>
            <a:p>
              <a:pPr marL="12700" marR="348" indent="108013" algn="just">
                <a:lnSpc>
                  <a:spcPts val="1200"/>
                </a:lnSpc>
                <a:spcBef>
                  <a:spcPts val="63"/>
                </a:spcBef>
              </a:pPr>
              <a:r>
                <a:rPr lang="es-ES" altLang="ko-KR" sz="900" dirty="0">
                  <a:solidFill>
                    <a:srgbClr val="00ADEF"/>
                  </a:solidFill>
                  <a:latin typeface="Malgun Gothic" panose="020B0503020000020004" pitchFamily="34" charset="-127"/>
                  <a:ea typeface="Malgun Gothic" panose="020B0503020000020004" pitchFamily="34" charset="-127"/>
                  <a:cs typeface="Malgun Gothic"/>
                </a:rPr>
                <a:t>Como hijos obedientes, no os conforméis a los deseos que antes teníais estando en vuestra ignorancia; sino, como aquel que os llamó es santo, sed también vosotros santos en toda vuestra manera de vivir; porque escrito está: Sed santos, porque yo soy santo.</a:t>
              </a:r>
              <a:r>
                <a:rPr lang="ko-KR" altLang="es-ES" sz="900" dirty="0">
                  <a:solidFill>
                    <a:srgbClr val="00ADEF"/>
                  </a:solidFill>
                  <a:latin typeface="Malgun Gothic" panose="020B0503020000020004" pitchFamily="34" charset="-127"/>
                  <a:ea typeface="Malgun Gothic" panose="020B0503020000020004" pitchFamily="34" charset="-127"/>
                  <a:cs typeface="Malgun Gothic"/>
                </a:rPr>
                <a:t> </a:t>
              </a:r>
              <a:r>
                <a:rPr lang="es-ES" altLang="ko-KR" sz="900" dirty="0">
                  <a:solidFill>
                    <a:srgbClr val="00ADEF"/>
                  </a:solidFill>
                  <a:latin typeface="Malgun Gothic" panose="020B0503020000020004" pitchFamily="34" charset="-127"/>
                  <a:ea typeface="Malgun Gothic" panose="020B0503020000020004" pitchFamily="34" charset="-127"/>
                  <a:cs typeface="Malgun Gothic"/>
                </a:rPr>
                <a:t>(1P</a:t>
              </a:r>
              <a:r>
                <a:rPr lang="ko-KR" altLang="es-ES" sz="900" dirty="0">
                  <a:solidFill>
                    <a:srgbClr val="00ADEF"/>
                  </a:solidFill>
                  <a:latin typeface="Malgun Gothic" panose="020B0503020000020004" pitchFamily="34" charset="-127"/>
                  <a:ea typeface="Malgun Gothic" panose="020B0503020000020004" pitchFamily="34" charset="-127"/>
                  <a:cs typeface="Malgun Gothic"/>
                </a:rPr>
                <a:t> </a:t>
              </a:r>
              <a:r>
                <a:rPr lang="es-ES" altLang="ko-KR" sz="900" dirty="0">
                  <a:solidFill>
                    <a:srgbClr val="00ADEF"/>
                  </a:solidFill>
                  <a:latin typeface="Malgun Gothic" panose="020B0503020000020004" pitchFamily="34" charset="-127"/>
                  <a:ea typeface="Malgun Gothic" panose="020B0503020000020004" pitchFamily="34" charset="-127"/>
                  <a:cs typeface="Malgun Gothic"/>
                </a:rPr>
                <a:t>1:14~16)</a:t>
              </a:r>
              <a:endParaRPr lang="ko-KR" altLang="es-ES" sz="900" dirty="0">
                <a:latin typeface="Malgun Gothic" panose="020B0503020000020004" pitchFamily="34" charset="-127"/>
                <a:ea typeface="Malgun Gothic" panose="020B0503020000020004" pitchFamily="34" charset="-127"/>
                <a:cs typeface="Malgun Gothic"/>
              </a:endParaRPr>
            </a:p>
            <a:p>
              <a:pPr marL="12700" marR="371" indent="108013" algn="just">
                <a:lnSpc>
                  <a:spcPts val="1200"/>
                </a:lnSpc>
              </a:pPr>
              <a:r>
                <a:rPr lang="es-ES" sz="900" dirty="0">
                  <a:latin typeface="Malgun Gothic" panose="020B0503020000020004" pitchFamily="34" charset="-127"/>
                  <a:ea typeface="Malgun Gothic" panose="020B0503020000020004" pitchFamily="34" charset="-127"/>
                  <a:cs typeface="Malgun Gothic"/>
                </a:rPr>
                <a:t>Si un cristiano peca, inmediatamente hay un problema con su relación con Dios. Después de recibir la salvación, se establece la relación entre el padre y el hijo, por lo que si pecas, no puedes asociarte con el padre. No hay temor de ir al infierno por haber cometido un pecado, pero hay que solucionar este pecado para restaurar la comunión con Dios. Por eso debemos confesar nuestros pecados ante Dios, pedir perdón y restaurar la comunión con Dios.</a:t>
              </a:r>
            </a:p>
            <a:p>
              <a:pPr marL="12700" marR="371" indent="108013" algn="just">
                <a:lnSpc>
                  <a:spcPts val="1200"/>
                </a:lnSpc>
              </a:pPr>
              <a:r>
                <a:rPr lang="es-ES" sz="900" dirty="0">
                  <a:latin typeface="Malgun Gothic" panose="020B0503020000020004" pitchFamily="34" charset="-127"/>
                  <a:ea typeface="Malgun Gothic" panose="020B0503020000020004" pitchFamily="34" charset="-127"/>
                  <a:cs typeface="Malgun Gothic"/>
                </a:rPr>
                <a:t>Sin embargo, no todos los pecados se resuelven por completo con la confesión. Así como un padre levanta la vara a su hijo si tiene un pecado grave, Dios también castiga a su hijo amado. Además, incluso si no se arrepiente o no se da cuenta de su pecado, desde temprano lo corrige. Esto se debe a que ama a su hijo para que esté libre del pecado y no vuelva a pecar.</a:t>
              </a:r>
            </a:p>
            <a:p>
              <a:pPr marL="12700" marR="348" indent="108013" algn="just">
                <a:lnSpc>
                  <a:spcPts val="1200"/>
                </a:lnSpc>
              </a:pPr>
              <a:r>
                <a:rPr lang="es-ES" altLang="ko-KR" sz="900" dirty="0">
                  <a:solidFill>
                    <a:srgbClr val="00ADEF"/>
                  </a:solidFill>
                  <a:latin typeface="Malgun Gothic" panose="020B0503020000020004" pitchFamily="34" charset="-127"/>
                  <a:ea typeface="Malgun Gothic" panose="020B0503020000020004" pitchFamily="34" charset="-127"/>
                  <a:cs typeface="Malgun Gothic"/>
                </a:rPr>
                <a:t>Si soportáis la disciplina, Dios os trata como a hijos; porque ¿qué hijo es aquel a quien el padre no disciplina? Pero si se os deja sin disciplina, de la cual todos han sido participantes, entonces sois bastardos, y no hijos. (He</a:t>
              </a:r>
              <a:r>
                <a:rPr lang="ko-KR" altLang="es-ES" sz="900" dirty="0">
                  <a:solidFill>
                    <a:srgbClr val="00ADEF"/>
                  </a:solidFill>
                  <a:latin typeface="Malgun Gothic" panose="020B0503020000020004" pitchFamily="34" charset="-127"/>
                  <a:ea typeface="Malgun Gothic" panose="020B0503020000020004" pitchFamily="34" charset="-127"/>
                  <a:cs typeface="Malgun Gothic"/>
                </a:rPr>
                <a:t> </a:t>
              </a:r>
              <a:r>
                <a:rPr lang="es-ES" altLang="ko-KR" sz="900" dirty="0">
                  <a:solidFill>
                    <a:srgbClr val="00ADEF"/>
                  </a:solidFill>
                  <a:latin typeface="Malgun Gothic" panose="020B0503020000020004" pitchFamily="34" charset="-127"/>
                  <a:ea typeface="Malgun Gothic" panose="020B0503020000020004" pitchFamily="34" charset="-127"/>
                  <a:cs typeface="Malgun Gothic"/>
                </a:rPr>
                <a:t>12:7~8)</a:t>
              </a:r>
              <a:endParaRPr lang="ko-KR" altLang="es-ES" sz="900" dirty="0">
                <a:latin typeface="Malgun Gothic" panose="020B0503020000020004" pitchFamily="34" charset="-127"/>
                <a:ea typeface="Malgun Gothic" panose="020B0503020000020004" pitchFamily="34" charset="-127"/>
                <a:cs typeface="Malgun Gothic"/>
              </a:endParaRPr>
            </a:p>
            <a:p>
              <a:pPr marL="12700" marR="6063" indent="108013" algn="just">
                <a:lnSpc>
                  <a:spcPts val="1200"/>
                </a:lnSpc>
              </a:pPr>
              <a:r>
                <a:rPr lang="es-ES" sz="900" dirty="0">
                  <a:solidFill>
                    <a:srgbClr val="00ADEF"/>
                  </a:solidFill>
                  <a:latin typeface="Malgun Gothic" panose="020B0503020000020004" pitchFamily="34" charset="-127"/>
                  <a:ea typeface="Malgun Gothic" panose="020B0503020000020004" pitchFamily="34" charset="-127"/>
                  <a:cs typeface="Malgun Gothic"/>
                </a:rPr>
                <a:t>Y aquéllos, ciertamente por pocos días nos disciplinaban como a ellos les parecía, pero éste para lo que nos es provechoso, para que participemos de su santidad.</a:t>
              </a:r>
              <a:r>
                <a:rPr sz="900" dirty="0">
                  <a:solidFill>
                    <a:srgbClr val="00ADEF"/>
                  </a:solidFill>
                  <a:latin typeface="Malgun Gothic" panose="020B0503020000020004" pitchFamily="34" charset="-127"/>
                  <a:ea typeface="Malgun Gothic" panose="020B0503020000020004" pitchFamily="34" charset="-127"/>
                  <a:cs typeface="Malgun Gothic"/>
                </a:rPr>
                <a:t> (</a:t>
              </a:r>
              <a:r>
                <a:rPr lang="es-ES" sz="900" dirty="0">
                  <a:solidFill>
                    <a:srgbClr val="00ADEF"/>
                  </a:solidFill>
                  <a:latin typeface="Malgun Gothic" panose="020B0503020000020004" pitchFamily="34" charset="-127"/>
                  <a:ea typeface="Malgun Gothic" panose="020B0503020000020004" pitchFamily="34" charset="-127"/>
                  <a:cs typeface="Malgun Gothic"/>
                </a:rPr>
                <a:t>He</a:t>
              </a:r>
              <a:r>
                <a:rPr sz="900" dirty="0">
                  <a:solidFill>
                    <a:srgbClr val="00ADEF"/>
                  </a:solidFill>
                  <a:latin typeface="Malgun Gothic" panose="020B0503020000020004" pitchFamily="34" charset="-127"/>
                  <a:ea typeface="Malgun Gothic" panose="020B0503020000020004" pitchFamily="34" charset="-127"/>
                  <a:cs typeface="Malgun Gothic"/>
                </a:rPr>
                <a:t> 12:10)</a:t>
              </a:r>
              <a:endParaRPr sz="900" dirty="0">
                <a:latin typeface="Malgun Gothic" panose="020B0503020000020004" pitchFamily="34" charset="-127"/>
                <a:ea typeface="Malgun Gothic" panose="020B0503020000020004" pitchFamily="34" charset="-127"/>
                <a:cs typeface="Malgun Gothic"/>
              </a:endParaRPr>
            </a:p>
            <a:p>
              <a:pPr marL="12700" marR="371" indent="108013" algn="just">
                <a:lnSpc>
                  <a:spcPts val="1200"/>
                </a:lnSpc>
              </a:pPr>
              <a:r>
                <a:rPr lang="es-ES" sz="900" dirty="0">
                  <a:latin typeface="Malgun Gothic" panose="020B0503020000020004" pitchFamily="34" charset="-127"/>
                  <a:ea typeface="Malgun Gothic" panose="020B0503020000020004" pitchFamily="34" charset="-127"/>
                  <a:cs typeface="Malgun Gothic"/>
                </a:rPr>
                <a:t>La disciplina viene de muchas formas. Es posible que lo que hagas no salga bien, que algo malo le pase a tu familia o personas que te rodean, o que algo te pase directamente a ti. Cuando un cristiano peca, la paz que hay en su corazón se rompe hasta que le pide perdón a Dios y restaura la relación. Dado que es la disciplina estar roto la paz por el pecado, cuando aparece tal disciplina, un cristiano debe examinarse a sí mismo, dar gracias a Dios por la disciplina y apartarse del pecado. Esto se debe a que es una prueba de que Dios le reconoce como un hijo verdadero y todavía lo ama.</a:t>
              </a:r>
            </a:p>
            <a:p>
              <a:pPr marL="12700" marR="371" indent="108013" algn="just">
                <a:lnSpc>
                  <a:spcPts val="1200"/>
                </a:lnSpc>
              </a:pPr>
              <a:r>
                <a:rPr lang="es-ES" sz="900" dirty="0">
                  <a:latin typeface="Malgun Gothic" panose="020B0503020000020004" pitchFamily="34" charset="-127"/>
                  <a:ea typeface="Malgun Gothic" panose="020B0503020000020004" pitchFamily="34" charset="-127"/>
                  <a:cs typeface="Malgun Gothic"/>
                </a:rPr>
                <a:t>Si está cometiendo un pecado ante Dios y no hay disciplina, tendrá que examinar su fe y preguntarse si es un hijo bastardo, es decir, una persona no salva.</a:t>
              </a:r>
              <a:endParaRPr sz="900" dirty="0">
                <a:latin typeface="Malgun Gothic" panose="020B0503020000020004" pitchFamily="34" charset="-127"/>
                <a:ea typeface="Malgun Gothic" panose="020B0503020000020004" pitchFamily="34" charset="-127"/>
                <a:cs typeface="Malgun Gothic"/>
              </a:endParaRPr>
            </a:p>
          </p:txBody>
        </p:sp>
        <p:sp>
          <p:nvSpPr>
            <p:cNvPr id="7" name="object 7"/>
            <p:cNvSpPr txBox="1"/>
            <p:nvPr/>
          </p:nvSpPr>
          <p:spPr>
            <a:xfrm>
              <a:off x="442663" y="1865200"/>
              <a:ext cx="4354203" cy="1092413"/>
            </a:xfrm>
            <a:prstGeom prst="rect">
              <a:avLst/>
            </a:prstGeom>
          </p:spPr>
          <p:txBody>
            <a:bodyPr wrap="square" lIns="0" tIns="6604" rIns="0" bIns="0" rtlCol="0">
              <a:noAutofit/>
            </a:bodyPr>
            <a:lstStyle/>
            <a:p>
              <a:pPr marR="17784" indent="120650" algn="just"/>
              <a:r>
                <a:rPr lang="es-ES" sz="900" dirty="0">
                  <a:latin typeface="Malgun Gothic"/>
                  <a:cs typeface="Malgun Gothic"/>
                </a:rPr>
                <a:t>Un día, cuando Lutero iba a cenar, su perro estaba sentado a sus pies y miraba el pan y la carne que estaba a punto de comer. Quizás el cachorro estaba pensando: ‘¿Cuándo me lo dará el dueño?’ Cuando Lutero, que estaba tratando de comer, sus ojos se encontraron con los ojos del cachorro, de repente se dio cuenta de algo. Murmuró así.</a:t>
              </a:r>
            </a:p>
            <a:p>
              <a:pPr marR="17784" indent="120650" algn="just"/>
              <a:r>
                <a:rPr lang="es-ES" sz="900" dirty="0">
                  <a:latin typeface="Malgun Gothic"/>
                  <a:cs typeface="Malgun Gothic"/>
                </a:rPr>
                <a:t>"Sería bueno si pudiera orar con fervor como si un cachorro estuviera mirando la carne, pero este cachorro solo se dedica a un trozo de carne, por lo que no piensa ni espera nada más ..."</a:t>
              </a:r>
            </a:p>
          </p:txBody>
        </p:sp>
        <p:sp>
          <p:nvSpPr>
            <p:cNvPr id="6" name="object 6"/>
            <p:cNvSpPr txBox="1"/>
            <p:nvPr/>
          </p:nvSpPr>
          <p:spPr>
            <a:xfrm>
              <a:off x="442663" y="3238500"/>
              <a:ext cx="4354202" cy="359994"/>
            </a:xfrm>
            <a:prstGeom prst="rect">
              <a:avLst/>
            </a:prstGeom>
          </p:spPr>
          <p:txBody>
            <a:bodyPr wrap="square" lIns="0" tIns="6604" rIns="0" bIns="0" rtlCol="0">
              <a:noAutofit/>
            </a:bodyPr>
            <a:lstStyle/>
            <a:p>
              <a:pPr indent="120650" algn="just"/>
              <a:r>
                <a:rPr lang="es-ES" sz="900" dirty="0">
                  <a:latin typeface="Malgun Gothic"/>
                  <a:cs typeface="Malgun Gothic"/>
                </a:rPr>
                <a:t>¿Estamos esperando y anhelando solo a Dios?, lo que Lutero sintió, también deberíamos pensarlo.</a:t>
              </a:r>
            </a:p>
          </p:txBody>
        </p:sp>
        <p:sp>
          <p:nvSpPr>
            <p:cNvPr id="5" name="object 5"/>
            <p:cNvSpPr txBox="1"/>
            <p:nvPr/>
          </p:nvSpPr>
          <p:spPr>
            <a:xfrm>
              <a:off x="220700" y="7603145"/>
              <a:ext cx="171450"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28</a:t>
              </a:r>
              <a:endParaRPr sz="1000">
                <a:latin typeface="Times New Roman"/>
                <a:cs typeface="Times New Roman"/>
              </a:endParaRPr>
            </a:p>
          </p:txBody>
        </p:sp>
        <p:sp>
          <p:nvSpPr>
            <p:cNvPr id="4" name="object 4"/>
            <p:cNvSpPr txBox="1"/>
            <p:nvPr/>
          </p:nvSpPr>
          <p:spPr>
            <a:xfrm>
              <a:off x="10543199" y="7603145"/>
              <a:ext cx="171450"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29</a:t>
              </a:r>
              <a:endParaRPr sz="1000">
                <a:latin typeface="Times New Roman"/>
                <a:cs typeface="Times New Roman"/>
              </a:endParaRPr>
            </a:p>
          </p:txBody>
        </p:sp>
        <p:sp>
          <p:nvSpPr>
            <p:cNvPr id="2" name="object 2"/>
            <p:cNvSpPr txBox="1"/>
            <p:nvPr/>
          </p:nvSpPr>
          <p:spPr>
            <a:xfrm>
              <a:off x="6943661" y="776287"/>
              <a:ext cx="3672839" cy="752855"/>
            </a:xfrm>
            <a:prstGeom prst="rect">
              <a:avLst/>
            </a:prstGeom>
          </p:spPr>
          <p:txBody>
            <a:bodyPr wrap="square" lIns="0" tIns="995" rIns="0" bIns="0" rtlCol="0">
              <a:noAutofit/>
            </a:bodyPr>
            <a:lstStyle/>
            <a:p>
              <a:pPr>
                <a:lnSpc>
                  <a:spcPts val="1400"/>
                </a:lnSpc>
              </a:pPr>
              <a:endParaRPr sz="1400" dirty="0"/>
            </a:p>
            <a:p>
              <a:pPr marL="547218" algn="just">
                <a:lnSpc>
                  <a:spcPct val="143312"/>
                </a:lnSpc>
              </a:pPr>
              <a:r>
                <a:rPr lang="es-ES" sz="1000" dirty="0">
                  <a:solidFill>
                    <a:srgbClr val="00ADEF"/>
                  </a:solidFill>
                  <a:latin typeface="Malgun Gothic"/>
                  <a:cs typeface="Malgun Gothic"/>
                </a:rPr>
                <a:t>¿Qué pasa si un cristiano peca?</a:t>
              </a:r>
            </a:p>
          </p:txBody>
        </p:sp>
        <p:sp>
          <p:nvSpPr>
            <p:cNvPr id="34" name="object 7">
              <a:extLst>
                <a:ext uri="{FF2B5EF4-FFF2-40B4-BE49-F238E27FC236}">
                  <a16:creationId xmlns:a16="http://schemas.microsoft.com/office/drawing/2014/main" id="{67AC88CD-AD06-4295-8B7F-A73A17F41832}"/>
                </a:ext>
              </a:extLst>
            </p:cNvPr>
            <p:cNvSpPr txBox="1"/>
            <p:nvPr/>
          </p:nvSpPr>
          <p:spPr>
            <a:xfrm>
              <a:off x="527050" y="1003300"/>
              <a:ext cx="685800" cy="330200"/>
            </a:xfrm>
            <a:prstGeom prst="rect">
              <a:avLst/>
            </a:prstGeom>
          </p:spPr>
          <p:txBody>
            <a:bodyPr wrap="square" lIns="0" tIns="16160" rIns="0" bIns="0" rtlCol="0" anchor="t">
              <a:noAutofit/>
            </a:bodyPr>
            <a:lstStyle/>
            <a:p>
              <a:pPr marL="12700" algn="ctr">
                <a:lnSpc>
                  <a:spcPts val="2545"/>
                </a:lnSpc>
              </a:pPr>
              <a:r>
                <a:rPr lang="es-ES" sz="1100" b="1" dirty="0">
                  <a:latin typeface="Times New Roman"/>
                  <a:cs typeface="Times New Roman"/>
                </a:rPr>
                <a:t>Alegoría</a:t>
              </a:r>
              <a:endParaRPr sz="1100" b="1" dirty="0">
                <a:latin typeface="Times New Roman"/>
                <a:cs typeface="Times New Roman"/>
              </a:endParaRPr>
            </a:p>
          </p:txBody>
        </p:sp>
        <p:sp>
          <p:nvSpPr>
            <p:cNvPr id="35" name="object 3">
              <a:extLst>
                <a:ext uri="{FF2B5EF4-FFF2-40B4-BE49-F238E27FC236}">
                  <a16:creationId xmlns:a16="http://schemas.microsoft.com/office/drawing/2014/main" id="{B1600181-C54B-4FC4-A866-C4AA46A06D2F}"/>
                </a:ext>
              </a:extLst>
            </p:cNvPr>
            <p:cNvSpPr txBox="1"/>
            <p:nvPr/>
          </p:nvSpPr>
          <p:spPr>
            <a:xfrm rot="21060000">
              <a:off x="5943549" y="455941"/>
              <a:ext cx="1172656" cy="254000"/>
            </a:xfrm>
            <a:prstGeom prst="rect">
              <a:avLst/>
            </a:prstGeom>
          </p:spPr>
          <p:txBody>
            <a:bodyPr wrap="square" lIns="0" tIns="12700" rIns="0" bIns="0" rtlCol="0">
              <a:noAutofit/>
            </a:bodyPr>
            <a:lstStyle/>
            <a:p>
              <a:pPr>
                <a:lnSpc>
                  <a:spcPts val="2000"/>
                </a:lnSpc>
              </a:pPr>
              <a:r>
                <a:rPr lang="es-ES" sz="1000" b="1" dirty="0">
                  <a:latin typeface="Times New Roman"/>
                  <a:cs typeface="Times New Roman"/>
                </a:rPr>
                <a:t>Tengo una pregunta~</a:t>
              </a:r>
              <a:endParaRPr sz="1000" b="1" dirty="0">
                <a:latin typeface="Times New Roman"/>
                <a:cs typeface="Times New Roman"/>
              </a:endParaRPr>
            </a:p>
          </p:txBody>
        </p:sp>
        <p:sp>
          <p:nvSpPr>
            <p:cNvPr id="36" name="object 35">
              <a:extLst>
                <a:ext uri="{FF2B5EF4-FFF2-40B4-BE49-F238E27FC236}">
                  <a16:creationId xmlns:a16="http://schemas.microsoft.com/office/drawing/2014/main" id="{DCD1F900-209B-4BC7-8B42-355E2E923225}"/>
                </a:ext>
              </a:extLst>
            </p:cNvPr>
            <p:cNvSpPr/>
            <p:nvPr/>
          </p:nvSpPr>
          <p:spPr>
            <a:xfrm>
              <a:off x="5328005" y="-12"/>
              <a:ext cx="287997" cy="7992008"/>
            </a:xfrm>
            <a:custGeom>
              <a:avLst/>
              <a:gdLst/>
              <a:ahLst/>
              <a:cxnLst/>
              <a:rect l="l" t="t" r="r" b="b"/>
              <a:pathLst>
                <a:path w="287997" h="7992008">
                  <a:moveTo>
                    <a:pt x="287997" y="12"/>
                  </a:moveTo>
                  <a:lnTo>
                    <a:pt x="0" y="12"/>
                  </a:lnTo>
                  <a:lnTo>
                    <a:pt x="0" y="7992008"/>
                  </a:lnTo>
                  <a:lnTo>
                    <a:pt x="287997" y="7992008"/>
                  </a:lnTo>
                  <a:lnTo>
                    <a:pt x="287997" y="12"/>
                  </a:lnTo>
                  <a:close/>
                </a:path>
              </a:pathLst>
            </a:custGeom>
            <a:solidFill>
              <a:srgbClr val="8DD7F7"/>
            </a:solidFill>
          </p:spPr>
          <p:txBody>
            <a:bodyPr wrap="square" lIns="0" tIns="0" rIns="0" bIns="0" rtlCol="0">
              <a:noAutofit/>
            </a:bodyPr>
            <a:lstStyle/>
            <a:p>
              <a:endParaRPr/>
            </a:p>
          </p:txBody>
        </p:sp>
        <p:sp>
          <p:nvSpPr>
            <p:cNvPr id="37" name="object 21">
              <a:extLst>
                <a:ext uri="{FF2B5EF4-FFF2-40B4-BE49-F238E27FC236}">
                  <a16:creationId xmlns:a16="http://schemas.microsoft.com/office/drawing/2014/main" id="{A2E34822-80A9-4F72-9F1A-821D44EC6777}"/>
                </a:ext>
              </a:extLst>
            </p:cNvPr>
            <p:cNvSpPr/>
            <p:nvPr/>
          </p:nvSpPr>
          <p:spPr>
            <a:xfrm>
              <a:off x="10827004"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6DCFF6"/>
            </a:solidFill>
          </p:spPr>
          <p:txBody>
            <a:bodyPr wrap="square" lIns="0" tIns="0" rIns="0" bIns="0" rtlCol="0">
              <a:noAutofit/>
            </a:bodyPr>
            <a:lstStyle/>
            <a:p>
              <a:endParaRPr/>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159</TotalTime>
  <Words>1450</Words>
  <Application>Microsoft Office PowerPoint</Application>
  <PresentationFormat>사용자 지정</PresentationFormat>
  <Paragraphs>98</Paragraphs>
  <Slides>4</Slides>
  <Notes>0</Notes>
  <HiddenSlides>0</HiddenSlides>
  <MMClips>0</MMClips>
  <ScaleCrop>false</ScaleCrop>
  <HeadingPairs>
    <vt:vector size="6" baseType="variant">
      <vt:variant>
        <vt:lpstr>사용한 글꼴</vt:lpstr>
      </vt:variant>
      <vt:variant>
        <vt:i4>7</vt:i4>
      </vt:variant>
      <vt:variant>
        <vt:lpstr>테마</vt:lpstr>
      </vt:variant>
      <vt:variant>
        <vt:i4>1</vt:i4>
      </vt:variant>
      <vt:variant>
        <vt:lpstr>슬라이드 제목</vt:lpstr>
      </vt:variant>
      <vt:variant>
        <vt:i4>4</vt:i4>
      </vt:variant>
    </vt:vector>
  </HeadingPairs>
  <TitlesOfParts>
    <vt:vector size="12" baseType="lpstr">
      <vt:lpstr>Batang</vt:lpstr>
      <vt:lpstr>Malgun Gothic</vt:lpstr>
      <vt:lpstr>Arial</vt:lpstr>
      <vt:lpstr>Calibri</vt:lpstr>
      <vt:lpstr>Consolas</vt:lpstr>
      <vt:lpstr>Impact</vt:lpstr>
      <vt:lpstr>Times New Roman</vt:lpstr>
      <vt:lpstr>Office Theme</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cp:lastModifiedBy>Gregory Cole</cp:lastModifiedBy>
  <cp:revision>22</cp:revision>
  <dcterms:modified xsi:type="dcterms:W3CDTF">2022-09-17T20:44:28Z</dcterms:modified>
</cp:coreProperties>
</file>